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26"/>
  </p:notesMasterIdLst>
  <p:sldIdLst>
    <p:sldId id="257" r:id="rId5"/>
    <p:sldId id="320" r:id="rId6"/>
    <p:sldId id="321" r:id="rId7"/>
    <p:sldId id="259" r:id="rId8"/>
    <p:sldId id="326" r:id="rId9"/>
    <p:sldId id="262" r:id="rId10"/>
    <p:sldId id="264" r:id="rId11"/>
    <p:sldId id="265" r:id="rId12"/>
    <p:sldId id="311" r:id="rId13"/>
    <p:sldId id="324" r:id="rId14"/>
    <p:sldId id="313" r:id="rId15"/>
    <p:sldId id="319" r:id="rId16"/>
    <p:sldId id="318" r:id="rId17"/>
    <p:sldId id="267" r:id="rId18"/>
    <p:sldId id="317" r:id="rId19"/>
    <p:sldId id="316" r:id="rId20"/>
    <p:sldId id="328" r:id="rId21"/>
    <p:sldId id="275" r:id="rId22"/>
    <p:sldId id="322" r:id="rId23"/>
    <p:sldId id="266" r:id="rId24"/>
    <p:sldId id="31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7C302E0-5C10-80C8-B4FC-62E632F0DC13}" name="Mark McNulty (STUDENT)" initials="MM(" userId="S::markmcnulty@mines.edu::fe12b8a8-24f0-42b6-86eb-d27fe772a663"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3FBBFA-46DE-4E78-91E4-DA8DFB1B8BA4}" v="38" dt="2023-04-24T19:55:35.234"/>
    <p1510:client id="{1B80ACAE-1F70-4FB3-A094-4B461BA68B7E}" v="2165" vWet="2167" dt="2023-04-25T14:34:32.412"/>
    <p1510:client id="{2CEFE3E7-1CBF-4DE2-AA32-CE87E6A0D1B2}" v="3" dt="2023-04-25T00:07:19.922"/>
    <p1510:client id="{34F352B0-DC8F-41EA-B352-FC43030D4F26}" v="3" dt="2023-04-25T14:25:51.725"/>
    <p1510:client id="{60FA13A8-1799-4BB1-8393-F2C7F67CA35C}" v="97" dt="2023-04-24T16:13:38.840"/>
    <p1510:client id="{6A3C3E7D-7C39-43CE-AE87-E411F545ECDE}" v="3751" dt="2023-04-25T14:51:41.729"/>
    <p1510:client id="{93CF1073-2C40-4B51-A9C2-0986ABCCE30B}" v="1" dt="2023-05-02T16:26:27.841"/>
    <p1510:client id="{C44C1010-55E4-8647-BBB7-FACFA8B9D37A}" v="6" dt="2023-04-25T14:03:30.542"/>
    <p1510:client id="{C56052F2-69DD-5049-9A53-0DD4B198679C}" v="44" dt="2023-04-24T18:19:56.582"/>
    <p1510:client id="{D92CA608-7645-5D4A-B8DC-895BE7749DB8}" v="5851" dt="2023-04-25T14:34:30.100"/>
    <p1510:client id="{EB633DAA-DD8B-49B8-BCF4-6BC71F67F6C3}" v="29" dt="2023-04-25T14:40:17.304"/>
    <p1510:client id="{F422107C-5F73-473E-9E65-C9B59D435069}" v="641" dt="2023-04-24T19:38:15.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Lange (STUDENT)" userId="S::mlange@mines.edu::fb704f91-e7c1-45e9-8a59-2e9086efacfa" providerId="AD" clId="Web-{F422107C-5F73-473E-9E65-C9B59D435069}"/>
    <pc:docChg chg="modSld">
      <pc:chgData name="Matt Lange (STUDENT)" userId="S::mlange@mines.edu::fb704f91-e7c1-45e9-8a59-2e9086efacfa" providerId="AD" clId="Web-{F422107C-5F73-473E-9E65-C9B59D435069}" dt="2023-04-24T19:38:14.889" v="1506" actId="20577"/>
      <pc:docMkLst>
        <pc:docMk/>
      </pc:docMkLst>
      <pc:sldChg chg="modSp">
        <pc:chgData name="Matt Lange (STUDENT)" userId="S::mlange@mines.edu::fb704f91-e7c1-45e9-8a59-2e9086efacfa" providerId="AD" clId="Web-{F422107C-5F73-473E-9E65-C9B59D435069}" dt="2023-04-24T18:21:26.449" v="211" actId="20577"/>
        <pc:sldMkLst>
          <pc:docMk/>
          <pc:sldMk cId="78908879" sldId="259"/>
        </pc:sldMkLst>
        <pc:spChg chg="mod">
          <ac:chgData name="Matt Lange (STUDENT)" userId="S::mlange@mines.edu::fb704f91-e7c1-45e9-8a59-2e9086efacfa" providerId="AD" clId="Web-{F422107C-5F73-473E-9E65-C9B59D435069}" dt="2023-04-24T18:21:26.449" v="211" actId="20577"/>
          <ac:spMkLst>
            <pc:docMk/>
            <pc:sldMk cId="78908879" sldId="259"/>
            <ac:spMk id="6" creationId="{792B52C7-2389-23BC-8491-7B1B5E350682}"/>
          </ac:spMkLst>
        </pc:spChg>
      </pc:sldChg>
      <pc:sldChg chg="modSp">
        <pc:chgData name="Matt Lange (STUDENT)" userId="S::mlange@mines.edu::fb704f91-e7c1-45e9-8a59-2e9086efacfa" providerId="AD" clId="Web-{F422107C-5F73-473E-9E65-C9B59D435069}" dt="2023-04-24T18:20:52.105" v="192" actId="20577"/>
        <pc:sldMkLst>
          <pc:docMk/>
          <pc:sldMk cId="3654990352" sldId="264"/>
        </pc:sldMkLst>
        <pc:spChg chg="mod">
          <ac:chgData name="Matt Lange (STUDENT)" userId="S::mlange@mines.edu::fb704f91-e7c1-45e9-8a59-2e9086efacfa" providerId="AD" clId="Web-{F422107C-5F73-473E-9E65-C9B59D435069}" dt="2023-04-24T18:20:52.105" v="192" actId="20577"/>
          <ac:spMkLst>
            <pc:docMk/>
            <pc:sldMk cId="3654990352" sldId="264"/>
            <ac:spMk id="8" creationId="{E2DBA339-AF17-5E64-821E-3AA068D8C27E}"/>
          </ac:spMkLst>
        </pc:spChg>
      </pc:sldChg>
      <pc:sldChg chg="modSp">
        <pc:chgData name="Matt Lange (STUDENT)" userId="S::mlange@mines.edu::fb704f91-e7c1-45e9-8a59-2e9086efacfa" providerId="AD" clId="Web-{F422107C-5F73-473E-9E65-C9B59D435069}" dt="2023-04-24T18:20:33.260" v="184" actId="20577"/>
        <pc:sldMkLst>
          <pc:docMk/>
          <pc:sldMk cId="756316505" sldId="265"/>
        </pc:sldMkLst>
        <pc:spChg chg="mod">
          <ac:chgData name="Matt Lange (STUDENT)" userId="S::mlange@mines.edu::fb704f91-e7c1-45e9-8a59-2e9086efacfa" providerId="AD" clId="Web-{F422107C-5F73-473E-9E65-C9B59D435069}" dt="2023-04-24T18:20:33.260" v="184" actId="20577"/>
          <ac:spMkLst>
            <pc:docMk/>
            <pc:sldMk cId="756316505" sldId="265"/>
            <ac:spMk id="8" creationId="{92D2348C-A24D-8F29-51DD-22B11092EE6F}"/>
          </ac:spMkLst>
        </pc:spChg>
      </pc:sldChg>
      <pc:sldChg chg="modSp">
        <pc:chgData name="Matt Lange (STUDENT)" userId="S::mlange@mines.edu::fb704f91-e7c1-45e9-8a59-2e9086efacfa" providerId="AD" clId="Web-{F422107C-5F73-473E-9E65-C9B59D435069}" dt="2023-04-24T18:18:23.256" v="68" actId="20577"/>
        <pc:sldMkLst>
          <pc:docMk/>
          <pc:sldMk cId="3179341153" sldId="266"/>
        </pc:sldMkLst>
        <pc:spChg chg="mod">
          <ac:chgData name="Matt Lange (STUDENT)" userId="S::mlange@mines.edu::fb704f91-e7c1-45e9-8a59-2e9086efacfa" providerId="AD" clId="Web-{F422107C-5F73-473E-9E65-C9B59D435069}" dt="2023-04-24T18:18:23.256" v="68" actId="20577"/>
          <ac:spMkLst>
            <pc:docMk/>
            <pc:sldMk cId="3179341153" sldId="266"/>
            <ac:spMk id="7" creationId="{3C9E1D19-5BF0-7A4F-8D14-B4B460AF7E62}"/>
          </ac:spMkLst>
        </pc:spChg>
      </pc:sldChg>
      <pc:sldChg chg="modSp modNotes">
        <pc:chgData name="Matt Lange (STUDENT)" userId="S::mlange@mines.edu::fb704f91-e7c1-45e9-8a59-2e9086efacfa" providerId="AD" clId="Web-{F422107C-5F73-473E-9E65-C9B59D435069}" dt="2023-04-24T19:22:37.735" v="1461"/>
        <pc:sldMkLst>
          <pc:docMk/>
          <pc:sldMk cId="3108228186" sldId="275"/>
        </pc:sldMkLst>
        <pc:spChg chg="mod">
          <ac:chgData name="Matt Lange (STUDENT)" userId="S::mlange@mines.edu::fb704f91-e7c1-45e9-8a59-2e9086efacfa" providerId="AD" clId="Web-{F422107C-5F73-473E-9E65-C9B59D435069}" dt="2023-04-24T19:20:56.607" v="1439" actId="20577"/>
          <ac:spMkLst>
            <pc:docMk/>
            <pc:sldMk cId="3108228186" sldId="275"/>
            <ac:spMk id="3" creationId="{21EF3CBF-6E89-B063-E645-89B17962032C}"/>
          </ac:spMkLst>
        </pc:spChg>
        <pc:spChg chg="mod">
          <ac:chgData name="Matt Lange (STUDENT)" userId="S::mlange@mines.edu::fb704f91-e7c1-45e9-8a59-2e9086efacfa" providerId="AD" clId="Web-{F422107C-5F73-473E-9E65-C9B59D435069}" dt="2023-04-24T18:17:54.271" v="27" actId="20577"/>
          <ac:spMkLst>
            <pc:docMk/>
            <pc:sldMk cId="3108228186" sldId="275"/>
            <ac:spMk id="4" creationId="{34FBE59A-4196-CE40-5A9D-354FC2C056C5}"/>
          </ac:spMkLst>
        </pc:spChg>
      </pc:sldChg>
      <pc:sldChg chg="modSp">
        <pc:chgData name="Matt Lange (STUDENT)" userId="S::mlange@mines.edu::fb704f91-e7c1-45e9-8a59-2e9086efacfa" providerId="AD" clId="Web-{F422107C-5F73-473E-9E65-C9B59D435069}" dt="2023-04-24T18:20:19.197" v="165" actId="20577"/>
        <pc:sldMkLst>
          <pc:docMk/>
          <pc:sldMk cId="1212010491" sldId="311"/>
        </pc:sldMkLst>
        <pc:spChg chg="mod">
          <ac:chgData name="Matt Lange (STUDENT)" userId="S::mlange@mines.edu::fb704f91-e7c1-45e9-8a59-2e9086efacfa" providerId="AD" clId="Web-{F422107C-5F73-473E-9E65-C9B59D435069}" dt="2023-04-24T18:20:19.197" v="165" actId="20577"/>
          <ac:spMkLst>
            <pc:docMk/>
            <pc:sldMk cId="1212010491" sldId="311"/>
            <ac:spMk id="4" creationId="{BD8AE000-83DE-7DA6-411D-63E410FFEB74}"/>
          </ac:spMkLst>
        </pc:spChg>
      </pc:sldChg>
      <pc:sldChg chg="modSp">
        <pc:chgData name="Matt Lange (STUDENT)" userId="S::mlange@mines.edu::fb704f91-e7c1-45e9-8a59-2e9086efacfa" providerId="AD" clId="Web-{F422107C-5F73-473E-9E65-C9B59D435069}" dt="2023-04-24T18:19:58.447" v="136" actId="20577"/>
        <pc:sldMkLst>
          <pc:docMk/>
          <pc:sldMk cId="3611564264" sldId="313"/>
        </pc:sldMkLst>
        <pc:spChg chg="mod">
          <ac:chgData name="Matt Lange (STUDENT)" userId="S::mlange@mines.edu::fb704f91-e7c1-45e9-8a59-2e9086efacfa" providerId="AD" clId="Web-{F422107C-5F73-473E-9E65-C9B59D435069}" dt="2023-04-24T18:19:58.447" v="136" actId="20577"/>
          <ac:spMkLst>
            <pc:docMk/>
            <pc:sldMk cId="3611564264" sldId="313"/>
            <ac:spMk id="4" creationId="{8980A323-881D-D1A3-8AC8-571AF25ED55D}"/>
          </ac:spMkLst>
        </pc:spChg>
      </pc:sldChg>
      <pc:sldChg chg="modSp">
        <pc:chgData name="Matt Lange (STUDENT)" userId="S::mlange@mines.edu::fb704f91-e7c1-45e9-8a59-2e9086efacfa" providerId="AD" clId="Web-{F422107C-5F73-473E-9E65-C9B59D435069}" dt="2023-04-24T19:21:27.764" v="1451" actId="20577"/>
        <pc:sldMkLst>
          <pc:docMk/>
          <pc:sldMk cId="1871062451" sldId="316"/>
        </pc:sldMkLst>
        <pc:spChg chg="mod">
          <ac:chgData name="Matt Lange (STUDENT)" userId="S::mlange@mines.edu::fb704f91-e7c1-45e9-8a59-2e9086efacfa" providerId="AD" clId="Web-{F422107C-5F73-473E-9E65-C9B59D435069}" dt="2023-04-24T19:21:27.764" v="1451" actId="20577"/>
          <ac:spMkLst>
            <pc:docMk/>
            <pc:sldMk cId="1871062451" sldId="316"/>
            <ac:spMk id="7" creationId="{E6C2369D-6879-F4B3-6021-9D175E95A320}"/>
          </ac:spMkLst>
        </pc:spChg>
      </pc:sldChg>
      <pc:sldChg chg="modSp">
        <pc:chgData name="Matt Lange (STUDENT)" userId="S::mlange@mines.edu::fb704f91-e7c1-45e9-8a59-2e9086efacfa" providerId="AD" clId="Web-{F422107C-5F73-473E-9E65-C9B59D435069}" dt="2023-04-24T18:19:25.899" v="113" actId="20577"/>
        <pc:sldMkLst>
          <pc:docMk/>
          <pc:sldMk cId="3348644510" sldId="317"/>
        </pc:sldMkLst>
        <pc:spChg chg="mod">
          <ac:chgData name="Matt Lange (STUDENT)" userId="S::mlange@mines.edu::fb704f91-e7c1-45e9-8a59-2e9086efacfa" providerId="AD" clId="Web-{F422107C-5F73-473E-9E65-C9B59D435069}" dt="2023-04-24T18:19:25.899" v="113" actId="20577"/>
          <ac:spMkLst>
            <pc:docMk/>
            <pc:sldMk cId="3348644510" sldId="317"/>
            <ac:spMk id="4" creationId="{CF98AC10-6D3A-4687-CDE6-4B8E57DBB14E}"/>
          </ac:spMkLst>
        </pc:spChg>
      </pc:sldChg>
      <pc:sldChg chg="modSp">
        <pc:chgData name="Matt Lange (STUDENT)" userId="S::mlange@mines.edu::fb704f91-e7c1-45e9-8a59-2e9086efacfa" providerId="AD" clId="Web-{F422107C-5F73-473E-9E65-C9B59D435069}" dt="2023-04-24T18:19:41.149" v="122" actId="20577"/>
        <pc:sldMkLst>
          <pc:docMk/>
          <pc:sldMk cId="2763527085" sldId="318"/>
        </pc:sldMkLst>
        <pc:spChg chg="mod">
          <ac:chgData name="Matt Lange (STUDENT)" userId="S::mlange@mines.edu::fb704f91-e7c1-45e9-8a59-2e9086efacfa" providerId="AD" clId="Web-{F422107C-5F73-473E-9E65-C9B59D435069}" dt="2023-04-24T18:19:41.149" v="122" actId="20577"/>
          <ac:spMkLst>
            <pc:docMk/>
            <pc:sldMk cId="2763527085" sldId="318"/>
            <ac:spMk id="4" creationId="{E52640A7-7FAB-2F65-7972-EAE3FE085CE3}"/>
          </ac:spMkLst>
        </pc:spChg>
      </pc:sldChg>
      <pc:sldChg chg="modSp">
        <pc:chgData name="Matt Lange (STUDENT)" userId="S::mlange@mines.edu::fb704f91-e7c1-45e9-8a59-2e9086efacfa" providerId="AD" clId="Web-{F422107C-5F73-473E-9E65-C9B59D435069}" dt="2023-04-24T18:19:50.665" v="132" actId="20577"/>
        <pc:sldMkLst>
          <pc:docMk/>
          <pc:sldMk cId="301466759" sldId="319"/>
        </pc:sldMkLst>
        <pc:spChg chg="mod">
          <ac:chgData name="Matt Lange (STUDENT)" userId="S::mlange@mines.edu::fb704f91-e7c1-45e9-8a59-2e9086efacfa" providerId="AD" clId="Web-{F422107C-5F73-473E-9E65-C9B59D435069}" dt="2023-04-24T18:19:50.665" v="132" actId="20577"/>
          <ac:spMkLst>
            <pc:docMk/>
            <pc:sldMk cId="301466759" sldId="319"/>
            <ac:spMk id="6" creationId="{71EF5D90-0056-BF33-0B78-479527055CAD}"/>
          </ac:spMkLst>
        </pc:spChg>
      </pc:sldChg>
      <pc:sldChg chg="modSp">
        <pc:chgData name="Matt Lange (STUDENT)" userId="S::mlange@mines.edu::fb704f91-e7c1-45e9-8a59-2e9086efacfa" providerId="AD" clId="Web-{F422107C-5F73-473E-9E65-C9B59D435069}" dt="2023-04-24T19:01:32.071" v="540" actId="20577"/>
        <pc:sldMkLst>
          <pc:docMk/>
          <pc:sldMk cId="4258001013" sldId="322"/>
        </pc:sldMkLst>
        <pc:spChg chg="mod">
          <ac:chgData name="Matt Lange (STUDENT)" userId="S::mlange@mines.edu::fb704f91-e7c1-45e9-8a59-2e9086efacfa" providerId="AD" clId="Web-{F422107C-5F73-473E-9E65-C9B59D435069}" dt="2023-04-24T19:01:32.071" v="540" actId="20577"/>
          <ac:spMkLst>
            <pc:docMk/>
            <pc:sldMk cId="4258001013" sldId="322"/>
            <ac:spMk id="3" creationId="{5BEEA725-60DC-D6A2-ACAB-BA5C4FC49997}"/>
          </ac:spMkLst>
        </pc:spChg>
        <pc:spChg chg="mod">
          <ac:chgData name="Matt Lange (STUDENT)" userId="S::mlange@mines.edu::fb704f91-e7c1-45e9-8a59-2e9086efacfa" providerId="AD" clId="Web-{F422107C-5F73-473E-9E65-C9B59D435069}" dt="2023-04-24T18:47:46.233" v="458" actId="20577"/>
          <ac:spMkLst>
            <pc:docMk/>
            <pc:sldMk cId="4258001013" sldId="322"/>
            <ac:spMk id="4" creationId="{C107DCB2-0B69-6B34-C4D8-7F1406B4DCDB}"/>
          </ac:spMkLst>
        </pc:spChg>
        <pc:spChg chg="mod">
          <ac:chgData name="Matt Lange (STUDENT)" userId="S::mlange@mines.edu::fb704f91-e7c1-45e9-8a59-2e9086efacfa" providerId="AD" clId="Web-{F422107C-5F73-473E-9E65-C9B59D435069}" dt="2023-04-24T18:18:09.131" v="41" actId="20577"/>
          <ac:spMkLst>
            <pc:docMk/>
            <pc:sldMk cId="4258001013" sldId="322"/>
            <ac:spMk id="5" creationId="{2E7D0D01-BD63-46DF-0B03-A0C6485EFD03}"/>
          </ac:spMkLst>
        </pc:spChg>
      </pc:sldChg>
      <pc:sldChg chg="modSp">
        <pc:chgData name="Matt Lange (STUDENT)" userId="S::mlange@mines.edu::fb704f91-e7c1-45e9-8a59-2e9086efacfa" providerId="AD" clId="Web-{F422107C-5F73-473E-9E65-C9B59D435069}" dt="2023-04-24T18:20:05.494" v="147" actId="20577"/>
        <pc:sldMkLst>
          <pc:docMk/>
          <pc:sldMk cId="4055156029" sldId="324"/>
        </pc:sldMkLst>
        <pc:spChg chg="mod">
          <ac:chgData name="Matt Lange (STUDENT)" userId="S::mlange@mines.edu::fb704f91-e7c1-45e9-8a59-2e9086efacfa" providerId="AD" clId="Web-{F422107C-5F73-473E-9E65-C9B59D435069}" dt="2023-04-24T18:20:05.494" v="147" actId="20577"/>
          <ac:spMkLst>
            <pc:docMk/>
            <pc:sldMk cId="4055156029" sldId="324"/>
            <ac:spMk id="4" creationId="{8980A323-881D-D1A3-8AC8-571AF25ED55D}"/>
          </ac:spMkLst>
        </pc:spChg>
      </pc:sldChg>
      <pc:sldChg chg="modSp modNotes">
        <pc:chgData name="Matt Lange (STUDENT)" userId="S::mlange@mines.edu::fb704f91-e7c1-45e9-8a59-2e9086efacfa" providerId="AD" clId="Web-{F422107C-5F73-473E-9E65-C9B59D435069}" dt="2023-04-24T19:38:14.889" v="1506" actId="20577"/>
        <pc:sldMkLst>
          <pc:docMk/>
          <pc:sldMk cId="832074132" sldId="328"/>
        </pc:sldMkLst>
        <pc:spChg chg="mod">
          <ac:chgData name="Matt Lange (STUDENT)" userId="S::mlange@mines.edu::fb704f91-e7c1-45e9-8a59-2e9086efacfa" providerId="AD" clId="Web-{F422107C-5F73-473E-9E65-C9B59D435069}" dt="2023-04-24T19:38:14.889" v="1506" actId="20577"/>
          <ac:spMkLst>
            <pc:docMk/>
            <pc:sldMk cId="832074132" sldId="328"/>
            <ac:spMk id="3" creationId="{8F5F66F8-33CC-F550-90DD-2551E5195341}"/>
          </ac:spMkLst>
        </pc:spChg>
        <pc:spChg chg="mod">
          <ac:chgData name="Matt Lange (STUDENT)" userId="S::mlange@mines.edu::fb704f91-e7c1-45e9-8a59-2e9086efacfa" providerId="AD" clId="Web-{F422107C-5F73-473E-9E65-C9B59D435069}" dt="2023-04-24T18:39:03.920" v="388" actId="20577"/>
          <ac:spMkLst>
            <pc:docMk/>
            <pc:sldMk cId="832074132" sldId="328"/>
            <ac:spMk id="4" creationId="{62E28E61-1FD3-4382-99D4-ADCA378CA203}"/>
          </ac:spMkLst>
        </pc:spChg>
        <pc:spChg chg="mod">
          <ac:chgData name="Matt Lange (STUDENT)" userId="S::mlange@mines.edu::fb704f91-e7c1-45e9-8a59-2e9086efacfa" providerId="AD" clId="Web-{F422107C-5F73-473E-9E65-C9B59D435069}" dt="2023-04-24T18:19:05.117" v="99" actId="20577"/>
          <ac:spMkLst>
            <pc:docMk/>
            <pc:sldMk cId="832074132" sldId="328"/>
            <ac:spMk id="5" creationId="{96DBAFBA-4A3C-6E50-7B7C-83B6EE2B7A11}"/>
          </ac:spMkLst>
        </pc:spChg>
      </pc:sldChg>
    </pc:docChg>
  </pc:docChgLst>
  <pc:docChgLst>
    <pc:chgData name="Adam Houghtaling (STUDENT)" userId="S::ahoughtaling@mines.edu::36459bde-2a9e-4ee5-aadd-8c4041de8a1d" providerId="AD" clId="Web-{143FBBFA-46DE-4E78-91E4-DA8DFB1B8BA4}"/>
    <pc:docChg chg="modSld">
      <pc:chgData name="Adam Houghtaling (STUDENT)" userId="S::ahoughtaling@mines.edu::36459bde-2a9e-4ee5-aadd-8c4041de8a1d" providerId="AD" clId="Web-{143FBBFA-46DE-4E78-91E4-DA8DFB1B8BA4}" dt="2023-04-24T19:55:35.234" v="2922" actId="1076"/>
      <pc:docMkLst>
        <pc:docMk/>
      </pc:docMkLst>
      <pc:sldChg chg="modSp modNotes">
        <pc:chgData name="Adam Houghtaling (STUDENT)" userId="S::ahoughtaling@mines.edu::36459bde-2a9e-4ee5-aadd-8c4041de8a1d" providerId="AD" clId="Web-{143FBBFA-46DE-4E78-91E4-DA8DFB1B8BA4}" dt="2023-04-24T19:31:17.812" v="690"/>
        <pc:sldMkLst>
          <pc:docMk/>
          <pc:sldMk cId="1212010491" sldId="311"/>
        </pc:sldMkLst>
        <pc:spChg chg="mod">
          <ac:chgData name="Adam Houghtaling (STUDENT)" userId="S::ahoughtaling@mines.edu::36459bde-2a9e-4ee5-aadd-8c4041de8a1d" providerId="AD" clId="Web-{143FBBFA-46DE-4E78-91E4-DA8DFB1B8BA4}" dt="2023-04-24T18:05:30.321" v="22" actId="20577"/>
          <ac:spMkLst>
            <pc:docMk/>
            <pc:sldMk cId="1212010491" sldId="311"/>
            <ac:spMk id="2" creationId="{B8397946-F141-1BAD-10A7-B1764C2B4B3F}"/>
          </ac:spMkLst>
        </pc:spChg>
      </pc:sldChg>
      <pc:sldChg chg="modNotes">
        <pc:chgData name="Adam Houghtaling (STUDENT)" userId="S::ahoughtaling@mines.edu::36459bde-2a9e-4ee5-aadd-8c4041de8a1d" providerId="AD" clId="Web-{143FBBFA-46DE-4E78-91E4-DA8DFB1B8BA4}" dt="2023-04-24T19:48:49.513" v="2914"/>
        <pc:sldMkLst>
          <pc:docMk/>
          <pc:sldMk cId="3611564264" sldId="313"/>
        </pc:sldMkLst>
      </pc:sldChg>
      <pc:sldChg chg="delSp">
        <pc:chgData name="Adam Houghtaling (STUDENT)" userId="S::ahoughtaling@mines.edu::36459bde-2a9e-4ee5-aadd-8c4041de8a1d" providerId="AD" clId="Web-{143FBBFA-46DE-4E78-91E4-DA8DFB1B8BA4}" dt="2023-04-24T18:08:47.219" v="23"/>
        <pc:sldMkLst>
          <pc:docMk/>
          <pc:sldMk cId="2763527085" sldId="318"/>
        </pc:sldMkLst>
        <pc:spChg chg="del">
          <ac:chgData name="Adam Houghtaling (STUDENT)" userId="S::ahoughtaling@mines.edu::36459bde-2a9e-4ee5-aadd-8c4041de8a1d" providerId="AD" clId="Web-{143FBBFA-46DE-4E78-91E4-DA8DFB1B8BA4}" dt="2023-04-24T18:08:47.219" v="23"/>
          <ac:spMkLst>
            <pc:docMk/>
            <pc:sldMk cId="2763527085" sldId="318"/>
            <ac:spMk id="3" creationId="{3F140150-5144-EBF7-1B58-38873DC67418}"/>
          </ac:spMkLst>
        </pc:spChg>
      </pc:sldChg>
      <pc:sldChg chg="modNotes">
        <pc:chgData name="Adam Houghtaling (STUDENT)" userId="S::ahoughtaling@mines.edu::36459bde-2a9e-4ee5-aadd-8c4041de8a1d" providerId="AD" clId="Web-{143FBBFA-46DE-4E78-91E4-DA8DFB1B8BA4}" dt="2023-04-24T19:39:54.240" v="1884"/>
        <pc:sldMkLst>
          <pc:docMk/>
          <pc:sldMk cId="301466759" sldId="319"/>
        </pc:sldMkLst>
      </pc:sldChg>
      <pc:sldChg chg="addSp delSp modSp modNotes">
        <pc:chgData name="Adam Houghtaling (STUDENT)" userId="S::ahoughtaling@mines.edu::36459bde-2a9e-4ee5-aadd-8c4041de8a1d" providerId="AD" clId="Web-{143FBBFA-46DE-4E78-91E4-DA8DFB1B8BA4}" dt="2023-04-24T19:55:35.234" v="2922" actId="1076"/>
        <pc:sldMkLst>
          <pc:docMk/>
          <pc:sldMk cId="4055156029" sldId="324"/>
        </pc:sldMkLst>
        <pc:spChg chg="add del mod">
          <ac:chgData name="Adam Houghtaling (STUDENT)" userId="S::ahoughtaling@mines.edu::36459bde-2a9e-4ee5-aadd-8c4041de8a1d" providerId="AD" clId="Web-{143FBBFA-46DE-4E78-91E4-DA8DFB1B8BA4}" dt="2023-04-24T19:55:26.999" v="2919"/>
          <ac:spMkLst>
            <pc:docMk/>
            <pc:sldMk cId="4055156029" sldId="324"/>
            <ac:spMk id="8" creationId="{267FC6D1-63AF-1DCF-BF26-23DBED86D660}"/>
          </ac:spMkLst>
        </pc:spChg>
        <pc:picChg chg="add mod">
          <ac:chgData name="Adam Houghtaling (STUDENT)" userId="S::ahoughtaling@mines.edu::36459bde-2a9e-4ee5-aadd-8c4041de8a1d" providerId="AD" clId="Web-{143FBBFA-46DE-4E78-91E4-DA8DFB1B8BA4}" dt="2023-04-24T19:55:35.234" v="2922" actId="1076"/>
          <ac:picMkLst>
            <pc:docMk/>
            <pc:sldMk cId="4055156029" sldId="324"/>
            <ac:picMk id="3" creationId="{294431E8-4D14-54FD-AA42-63C74969A254}"/>
          </ac:picMkLst>
        </pc:picChg>
        <pc:picChg chg="del">
          <ac:chgData name="Adam Houghtaling (STUDENT)" userId="S::ahoughtaling@mines.edu::36459bde-2a9e-4ee5-aadd-8c4041de8a1d" providerId="AD" clId="Web-{143FBBFA-46DE-4E78-91E4-DA8DFB1B8BA4}" dt="2023-04-24T19:55:23.671" v="2918"/>
          <ac:picMkLst>
            <pc:docMk/>
            <pc:sldMk cId="4055156029" sldId="324"/>
            <ac:picMk id="6" creationId="{6E38A6B6-AE9A-2B5E-29BC-403EB4264D1B}"/>
          </ac:picMkLst>
        </pc:picChg>
      </pc:sldChg>
    </pc:docChg>
  </pc:docChgLst>
  <pc:docChgLst>
    <pc:chgData name="Zach Steenson (STUDENT)" userId="ec7590f0-a190-4646-8f0d-87919368d205" providerId="ADAL" clId="{1B80ACAE-1F70-4FB3-A094-4B461BA68B7E}"/>
    <pc:docChg chg="undo custSel delSld modSld sldOrd">
      <pc:chgData name="Zach Steenson (STUDENT)" userId="ec7590f0-a190-4646-8f0d-87919368d205" providerId="ADAL" clId="{1B80ACAE-1F70-4FB3-A094-4B461BA68B7E}" dt="2023-04-25T14:32:26.197" v="1891" actId="27636"/>
      <pc:docMkLst>
        <pc:docMk/>
      </pc:docMkLst>
      <pc:sldChg chg="delSp modSp del mod">
        <pc:chgData name="Zach Steenson (STUDENT)" userId="ec7590f0-a190-4646-8f0d-87919368d205" providerId="ADAL" clId="{1B80ACAE-1F70-4FB3-A094-4B461BA68B7E}" dt="2023-04-24T17:40:29.105" v="376" actId="2696"/>
        <pc:sldMkLst>
          <pc:docMk/>
          <pc:sldMk cId="723858105" sldId="258"/>
        </pc:sldMkLst>
        <pc:spChg chg="mod">
          <ac:chgData name="Zach Steenson (STUDENT)" userId="ec7590f0-a190-4646-8f0d-87919368d205" providerId="ADAL" clId="{1B80ACAE-1F70-4FB3-A094-4B461BA68B7E}" dt="2023-04-24T17:31:12.360" v="4" actId="20577"/>
          <ac:spMkLst>
            <pc:docMk/>
            <pc:sldMk cId="723858105" sldId="258"/>
            <ac:spMk id="2" creationId="{4274F145-CCFF-69EF-C23F-4321F5BEDEC9}"/>
          </ac:spMkLst>
        </pc:spChg>
        <pc:spChg chg="del">
          <ac:chgData name="Zach Steenson (STUDENT)" userId="ec7590f0-a190-4646-8f0d-87919368d205" providerId="ADAL" clId="{1B80ACAE-1F70-4FB3-A094-4B461BA68B7E}" dt="2023-04-24T17:36:33.590" v="112" actId="21"/>
          <ac:spMkLst>
            <pc:docMk/>
            <pc:sldMk cId="723858105" sldId="258"/>
            <ac:spMk id="7" creationId="{3BBB6D66-4F33-143F-67FF-E3B399648E74}"/>
          </ac:spMkLst>
        </pc:spChg>
        <pc:picChg chg="del">
          <ac:chgData name="Zach Steenson (STUDENT)" userId="ec7590f0-a190-4646-8f0d-87919368d205" providerId="ADAL" clId="{1B80ACAE-1F70-4FB3-A094-4B461BA68B7E}" dt="2023-04-24T17:36:33.590" v="112" actId="21"/>
          <ac:picMkLst>
            <pc:docMk/>
            <pc:sldMk cId="723858105" sldId="258"/>
            <ac:picMk id="6" creationId="{1381631A-708E-2D13-25B9-0DF84A4B6188}"/>
          </ac:picMkLst>
        </pc:picChg>
      </pc:sldChg>
      <pc:sldChg chg="modSp mod">
        <pc:chgData name="Zach Steenson (STUDENT)" userId="ec7590f0-a190-4646-8f0d-87919368d205" providerId="ADAL" clId="{1B80ACAE-1F70-4FB3-A094-4B461BA68B7E}" dt="2023-04-24T18:16:09.471" v="845" actId="113"/>
        <pc:sldMkLst>
          <pc:docMk/>
          <pc:sldMk cId="78908879" sldId="259"/>
        </pc:sldMkLst>
        <pc:spChg chg="mod">
          <ac:chgData name="Zach Steenson (STUDENT)" userId="ec7590f0-a190-4646-8f0d-87919368d205" providerId="ADAL" clId="{1B80ACAE-1F70-4FB3-A094-4B461BA68B7E}" dt="2023-04-24T18:16:09.471" v="845" actId="113"/>
          <ac:spMkLst>
            <pc:docMk/>
            <pc:sldMk cId="78908879" sldId="259"/>
            <ac:spMk id="6" creationId="{792B52C7-2389-23BC-8491-7B1B5E350682}"/>
          </ac:spMkLst>
        </pc:spChg>
      </pc:sldChg>
      <pc:sldChg chg="modSp mod">
        <pc:chgData name="Zach Steenson (STUDENT)" userId="ec7590f0-a190-4646-8f0d-87919368d205" providerId="ADAL" clId="{1B80ACAE-1F70-4FB3-A094-4B461BA68B7E}" dt="2023-04-24T18:17:21.625" v="849" actId="113"/>
        <pc:sldMkLst>
          <pc:docMk/>
          <pc:sldMk cId="3573244060" sldId="262"/>
        </pc:sldMkLst>
        <pc:spChg chg="mod">
          <ac:chgData name="Zach Steenson (STUDENT)" userId="ec7590f0-a190-4646-8f0d-87919368d205" providerId="ADAL" clId="{1B80ACAE-1F70-4FB3-A094-4B461BA68B7E}" dt="2023-04-24T17:50:35.815" v="543" actId="20577"/>
          <ac:spMkLst>
            <pc:docMk/>
            <pc:sldMk cId="3573244060" sldId="262"/>
            <ac:spMk id="3" creationId="{42087F67-0A87-C0D8-8AFD-954CC8783A92}"/>
          </ac:spMkLst>
        </pc:spChg>
        <pc:spChg chg="mod">
          <ac:chgData name="Zach Steenson (STUDENT)" userId="ec7590f0-a190-4646-8f0d-87919368d205" providerId="ADAL" clId="{1B80ACAE-1F70-4FB3-A094-4B461BA68B7E}" dt="2023-04-24T18:17:21.625" v="849" actId="113"/>
          <ac:spMkLst>
            <pc:docMk/>
            <pc:sldMk cId="3573244060" sldId="262"/>
            <ac:spMk id="4" creationId="{7AFEC7C5-58DA-7429-5CF4-F66844EEFA4E}"/>
          </ac:spMkLst>
        </pc:spChg>
      </pc:sldChg>
      <pc:sldChg chg="modSp mod">
        <pc:chgData name="Zach Steenson (STUDENT)" userId="ec7590f0-a190-4646-8f0d-87919368d205" providerId="ADAL" clId="{1B80ACAE-1F70-4FB3-A094-4B461BA68B7E}" dt="2023-04-24T17:57:48.739" v="637" actId="13926"/>
        <pc:sldMkLst>
          <pc:docMk/>
          <pc:sldMk cId="3654990352" sldId="264"/>
        </pc:sldMkLst>
        <pc:spChg chg="mod">
          <ac:chgData name="Zach Steenson (STUDENT)" userId="ec7590f0-a190-4646-8f0d-87919368d205" providerId="ADAL" clId="{1B80ACAE-1F70-4FB3-A094-4B461BA68B7E}" dt="2023-04-24T17:57:48.739" v="637" actId="13926"/>
          <ac:spMkLst>
            <pc:docMk/>
            <pc:sldMk cId="3654990352" sldId="264"/>
            <ac:spMk id="3" creationId="{FB0D67F0-C84F-10D8-3D90-7866CC2E2389}"/>
          </ac:spMkLst>
        </pc:spChg>
      </pc:sldChg>
      <pc:sldChg chg="modSp mod">
        <pc:chgData name="Zach Steenson (STUDENT)" userId="ec7590f0-a190-4646-8f0d-87919368d205" providerId="ADAL" clId="{1B80ACAE-1F70-4FB3-A094-4B461BA68B7E}" dt="2023-04-24T17:59:48.675" v="722" actId="20577"/>
        <pc:sldMkLst>
          <pc:docMk/>
          <pc:sldMk cId="756316505" sldId="265"/>
        </pc:sldMkLst>
        <pc:spChg chg="mod">
          <ac:chgData name="Zach Steenson (STUDENT)" userId="ec7590f0-a190-4646-8f0d-87919368d205" providerId="ADAL" clId="{1B80ACAE-1F70-4FB3-A094-4B461BA68B7E}" dt="2023-04-24T17:59:48.675" v="722" actId="20577"/>
          <ac:spMkLst>
            <pc:docMk/>
            <pc:sldMk cId="756316505" sldId="265"/>
            <ac:spMk id="3" creationId="{60CDF1AC-ECF9-76D5-E3E8-AABCDFC98322}"/>
          </ac:spMkLst>
        </pc:spChg>
      </pc:sldChg>
      <pc:sldChg chg="modSp mod modNotesTx">
        <pc:chgData name="Zach Steenson (STUDENT)" userId="ec7590f0-a190-4646-8f0d-87919368d205" providerId="ADAL" clId="{1B80ACAE-1F70-4FB3-A094-4B461BA68B7E}" dt="2023-04-24T19:12:06.050" v="1734" actId="20577"/>
        <pc:sldMkLst>
          <pc:docMk/>
          <pc:sldMk cId="3179341153" sldId="266"/>
        </pc:sldMkLst>
        <pc:spChg chg="mod">
          <ac:chgData name="Zach Steenson (STUDENT)" userId="ec7590f0-a190-4646-8f0d-87919368d205" providerId="ADAL" clId="{1B80ACAE-1F70-4FB3-A094-4B461BA68B7E}" dt="2023-04-24T19:08:26.862" v="1537" actId="20577"/>
          <ac:spMkLst>
            <pc:docMk/>
            <pc:sldMk cId="3179341153" sldId="266"/>
            <ac:spMk id="2" creationId="{2F66D938-CBE2-DF57-F62F-7F18E64A2FF2}"/>
          </ac:spMkLst>
        </pc:spChg>
        <pc:spChg chg="mod">
          <ac:chgData name="Zach Steenson (STUDENT)" userId="ec7590f0-a190-4646-8f0d-87919368d205" providerId="ADAL" clId="{1B80ACAE-1F70-4FB3-A094-4B461BA68B7E}" dt="2023-04-24T19:12:06.050" v="1734" actId="20577"/>
          <ac:spMkLst>
            <pc:docMk/>
            <pc:sldMk cId="3179341153" sldId="266"/>
            <ac:spMk id="3" creationId="{199B9650-1312-568D-CAE8-4668456454DE}"/>
          </ac:spMkLst>
        </pc:spChg>
        <pc:spChg chg="mod">
          <ac:chgData name="Zach Steenson (STUDENT)" userId="ec7590f0-a190-4646-8f0d-87919368d205" providerId="ADAL" clId="{1B80ACAE-1F70-4FB3-A094-4B461BA68B7E}" dt="2023-04-24T18:23:45.286" v="884" actId="20577"/>
          <ac:spMkLst>
            <pc:docMk/>
            <pc:sldMk cId="3179341153" sldId="266"/>
            <ac:spMk id="7" creationId="{3C9E1D19-5BF0-7A4F-8D14-B4B460AF7E62}"/>
          </ac:spMkLst>
        </pc:spChg>
      </pc:sldChg>
      <pc:sldChg chg="modSp mod ord">
        <pc:chgData name="Zach Steenson (STUDENT)" userId="ec7590f0-a190-4646-8f0d-87919368d205" providerId="ADAL" clId="{1B80ACAE-1F70-4FB3-A094-4B461BA68B7E}" dt="2023-04-24T18:23:09.284" v="851"/>
        <pc:sldMkLst>
          <pc:docMk/>
          <pc:sldMk cId="2020681192" sldId="267"/>
        </pc:sldMkLst>
        <pc:spChg chg="mod">
          <ac:chgData name="Zach Steenson (STUDENT)" userId="ec7590f0-a190-4646-8f0d-87919368d205" providerId="ADAL" clId="{1B80ACAE-1F70-4FB3-A094-4B461BA68B7E}" dt="2023-04-24T18:14:22.854" v="818" actId="1076"/>
          <ac:spMkLst>
            <pc:docMk/>
            <pc:sldMk cId="2020681192" sldId="267"/>
            <ac:spMk id="2" creationId="{26252A53-1229-9467-DF44-73371A9D9523}"/>
          </ac:spMkLst>
        </pc:spChg>
        <pc:spChg chg="mod">
          <ac:chgData name="Zach Steenson (STUDENT)" userId="ec7590f0-a190-4646-8f0d-87919368d205" providerId="ADAL" clId="{1B80ACAE-1F70-4FB3-A094-4B461BA68B7E}" dt="2023-04-24T18:14:36.850" v="839" actId="20577"/>
          <ac:spMkLst>
            <pc:docMk/>
            <pc:sldMk cId="2020681192" sldId="267"/>
            <ac:spMk id="8" creationId="{F773FDC6-424C-F2C8-28F7-398A27DF72F4}"/>
          </ac:spMkLst>
        </pc:spChg>
        <pc:picChg chg="mod">
          <ac:chgData name="Zach Steenson (STUDENT)" userId="ec7590f0-a190-4646-8f0d-87919368d205" providerId="ADAL" clId="{1B80ACAE-1F70-4FB3-A094-4B461BA68B7E}" dt="2023-04-24T18:14:18.290" v="817" actId="1076"/>
          <ac:picMkLst>
            <pc:docMk/>
            <pc:sldMk cId="2020681192" sldId="267"/>
            <ac:picMk id="4" creationId="{2E77C473-9BA5-4D55-7C4D-21C51452B553}"/>
          </ac:picMkLst>
        </pc:picChg>
      </pc:sldChg>
      <pc:sldChg chg="modSp mod">
        <pc:chgData name="Zach Steenson (STUDENT)" userId="ec7590f0-a190-4646-8f0d-87919368d205" providerId="ADAL" clId="{1B80ACAE-1F70-4FB3-A094-4B461BA68B7E}" dt="2023-04-24T18:42:58.678" v="1067" actId="20577"/>
        <pc:sldMkLst>
          <pc:docMk/>
          <pc:sldMk cId="3108228186" sldId="275"/>
        </pc:sldMkLst>
        <pc:spChg chg="mod">
          <ac:chgData name="Zach Steenson (STUDENT)" userId="ec7590f0-a190-4646-8f0d-87919368d205" providerId="ADAL" clId="{1B80ACAE-1F70-4FB3-A094-4B461BA68B7E}" dt="2023-04-24T18:42:58.678" v="1067" actId="20577"/>
          <ac:spMkLst>
            <pc:docMk/>
            <pc:sldMk cId="3108228186" sldId="275"/>
            <ac:spMk id="3" creationId="{21EF3CBF-6E89-B063-E645-89B17962032C}"/>
          </ac:spMkLst>
        </pc:spChg>
      </pc:sldChg>
      <pc:sldChg chg="modSp mod">
        <pc:chgData name="Zach Steenson (STUDENT)" userId="ec7590f0-a190-4646-8f0d-87919368d205" providerId="ADAL" clId="{1B80ACAE-1F70-4FB3-A094-4B461BA68B7E}" dt="2023-04-24T18:02:10.060" v="794" actId="20577"/>
        <pc:sldMkLst>
          <pc:docMk/>
          <pc:sldMk cId="3611564264" sldId="313"/>
        </pc:sldMkLst>
        <pc:spChg chg="mod">
          <ac:chgData name="Zach Steenson (STUDENT)" userId="ec7590f0-a190-4646-8f0d-87919368d205" providerId="ADAL" clId="{1B80ACAE-1F70-4FB3-A094-4B461BA68B7E}" dt="2023-04-24T18:02:10.060" v="794" actId="20577"/>
          <ac:spMkLst>
            <pc:docMk/>
            <pc:sldMk cId="3611564264" sldId="313"/>
            <ac:spMk id="3" creationId="{C38EC74C-260A-F188-D7CA-CF1817CDE9BA}"/>
          </ac:spMkLst>
        </pc:spChg>
      </pc:sldChg>
      <pc:sldChg chg="modSp mod">
        <pc:chgData name="Zach Steenson (STUDENT)" userId="ec7590f0-a190-4646-8f0d-87919368d205" providerId="ADAL" clId="{1B80ACAE-1F70-4FB3-A094-4B461BA68B7E}" dt="2023-04-24T18:39:46.737" v="997" actId="20577"/>
        <pc:sldMkLst>
          <pc:docMk/>
          <pc:sldMk cId="1871062451" sldId="316"/>
        </pc:sldMkLst>
        <pc:spChg chg="mod">
          <ac:chgData name="Zach Steenson (STUDENT)" userId="ec7590f0-a190-4646-8f0d-87919368d205" providerId="ADAL" clId="{1B80ACAE-1F70-4FB3-A094-4B461BA68B7E}" dt="2023-04-24T18:39:27.450" v="982" actId="20577"/>
          <ac:spMkLst>
            <pc:docMk/>
            <pc:sldMk cId="1871062451" sldId="316"/>
            <ac:spMk id="4" creationId="{E71E0353-5A44-2350-8A78-8C032FFB3842}"/>
          </ac:spMkLst>
        </pc:spChg>
        <pc:spChg chg="mod">
          <ac:chgData name="Zach Steenson (STUDENT)" userId="ec7590f0-a190-4646-8f0d-87919368d205" providerId="ADAL" clId="{1B80ACAE-1F70-4FB3-A094-4B461BA68B7E}" dt="2023-04-24T18:39:46.737" v="997" actId="20577"/>
          <ac:spMkLst>
            <pc:docMk/>
            <pc:sldMk cId="1871062451" sldId="316"/>
            <ac:spMk id="6" creationId="{CCBE607A-DBF8-6A1D-A974-DDB754C2D98B}"/>
          </ac:spMkLst>
        </pc:spChg>
      </pc:sldChg>
      <pc:sldChg chg="modSp mod">
        <pc:chgData name="Zach Steenson (STUDENT)" userId="ec7590f0-a190-4646-8f0d-87919368d205" providerId="ADAL" clId="{1B80ACAE-1F70-4FB3-A094-4B461BA68B7E}" dt="2023-04-24T18:37:25.960" v="968" actId="20577"/>
        <pc:sldMkLst>
          <pc:docMk/>
          <pc:sldMk cId="3348644510" sldId="317"/>
        </pc:sldMkLst>
        <pc:spChg chg="mod">
          <ac:chgData name="Zach Steenson (STUDENT)" userId="ec7590f0-a190-4646-8f0d-87919368d205" providerId="ADAL" clId="{1B80ACAE-1F70-4FB3-A094-4B461BA68B7E}" dt="2023-04-24T18:37:25.960" v="968" actId="20577"/>
          <ac:spMkLst>
            <pc:docMk/>
            <pc:sldMk cId="3348644510" sldId="317"/>
            <ac:spMk id="3" creationId="{5023E4EE-336B-41D4-B2F3-B0BDC3051EE8}"/>
          </ac:spMkLst>
        </pc:spChg>
      </pc:sldChg>
      <pc:sldChg chg="modSp mod">
        <pc:chgData name="Zach Steenson (STUDENT)" userId="ec7590f0-a190-4646-8f0d-87919368d205" providerId="ADAL" clId="{1B80ACAE-1F70-4FB3-A094-4B461BA68B7E}" dt="2023-04-24T18:02:46.892" v="816" actId="20577"/>
        <pc:sldMkLst>
          <pc:docMk/>
          <pc:sldMk cId="301466759" sldId="319"/>
        </pc:sldMkLst>
        <pc:spChg chg="mod">
          <ac:chgData name="Zach Steenson (STUDENT)" userId="ec7590f0-a190-4646-8f0d-87919368d205" providerId="ADAL" clId="{1B80ACAE-1F70-4FB3-A094-4B461BA68B7E}" dt="2023-04-24T18:02:46.892" v="816" actId="20577"/>
          <ac:spMkLst>
            <pc:docMk/>
            <pc:sldMk cId="301466759" sldId="319"/>
            <ac:spMk id="9" creationId="{FB40618E-0A0D-396A-DC9C-3AB72A98DC79}"/>
          </ac:spMkLst>
        </pc:spChg>
      </pc:sldChg>
      <pc:sldChg chg="addSp delSp modSp mod modNotesTx">
        <pc:chgData name="Zach Steenson (STUDENT)" userId="ec7590f0-a190-4646-8f0d-87919368d205" providerId="ADAL" clId="{1B80ACAE-1F70-4FB3-A094-4B461BA68B7E}" dt="2023-04-25T14:32:03.463" v="1889" actId="20577"/>
        <pc:sldMkLst>
          <pc:docMk/>
          <pc:sldMk cId="3586548554" sldId="320"/>
        </pc:sldMkLst>
        <pc:spChg chg="mod">
          <ac:chgData name="Zach Steenson (STUDENT)" userId="ec7590f0-a190-4646-8f0d-87919368d205" providerId="ADAL" clId="{1B80ACAE-1F70-4FB3-A094-4B461BA68B7E}" dt="2023-04-25T14:32:03.463" v="1889" actId="20577"/>
          <ac:spMkLst>
            <pc:docMk/>
            <pc:sldMk cId="3586548554" sldId="320"/>
            <ac:spMk id="3" creationId="{128168A0-3BD3-F32F-A857-F61CDB36053B}"/>
          </ac:spMkLst>
        </pc:spChg>
        <pc:spChg chg="mod">
          <ac:chgData name="Zach Steenson (STUDENT)" userId="ec7590f0-a190-4646-8f0d-87919368d205" providerId="ADAL" clId="{1B80ACAE-1F70-4FB3-A094-4B461BA68B7E}" dt="2023-04-24T18:15:56.256" v="841" actId="113"/>
          <ac:spMkLst>
            <pc:docMk/>
            <pc:sldMk cId="3586548554" sldId="320"/>
            <ac:spMk id="4" creationId="{63B05FE1-5B97-E31A-A7BC-0B223C91B9A9}"/>
          </ac:spMkLst>
        </pc:spChg>
        <pc:spChg chg="del">
          <ac:chgData name="Zach Steenson (STUDENT)" userId="ec7590f0-a190-4646-8f0d-87919368d205" providerId="ADAL" clId="{1B80ACAE-1F70-4FB3-A094-4B461BA68B7E}" dt="2023-04-24T17:36:25.867" v="110" actId="21"/>
          <ac:spMkLst>
            <pc:docMk/>
            <pc:sldMk cId="3586548554" sldId="320"/>
            <ac:spMk id="7" creationId="{C794DEFE-4E1B-62F9-1698-2DCDB75B322E}"/>
          </ac:spMkLst>
        </pc:spChg>
        <pc:spChg chg="add mod">
          <ac:chgData name="Zach Steenson (STUDENT)" userId="ec7590f0-a190-4646-8f0d-87919368d205" providerId="ADAL" clId="{1B80ACAE-1F70-4FB3-A094-4B461BA68B7E}" dt="2023-04-24T17:43:24.399" v="471" actId="1076"/>
          <ac:spMkLst>
            <pc:docMk/>
            <pc:sldMk cId="3586548554" sldId="320"/>
            <ac:spMk id="9" creationId="{0155695F-2F7B-222E-28AC-9455D6193C24}"/>
          </ac:spMkLst>
        </pc:spChg>
        <pc:picChg chg="del">
          <ac:chgData name="Zach Steenson (STUDENT)" userId="ec7590f0-a190-4646-8f0d-87919368d205" providerId="ADAL" clId="{1B80ACAE-1F70-4FB3-A094-4B461BA68B7E}" dt="2023-04-24T17:36:25.867" v="110" actId="21"/>
          <ac:picMkLst>
            <pc:docMk/>
            <pc:sldMk cId="3586548554" sldId="320"/>
            <ac:picMk id="6" creationId="{42920CE1-E354-DDB6-BA98-492DB8C434B1}"/>
          </ac:picMkLst>
        </pc:picChg>
        <pc:picChg chg="add mod">
          <ac:chgData name="Zach Steenson (STUDENT)" userId="ec7590f0-a190-4646-8f0d-87919368d205" providerId="ADAL" clId="{1B80ACAE-1F70-4FB3-A094-4B461BA68B7E}" dt="2023-04-24T17:43:24.399" v="471" actId="1076"/>
          <ac:picMkLst>
            <pc:docMk/>
            <pc:sldMk cId="3586548554" sldId="320"/>
            <ac:picMk id="8" creationId="{31537356-7FCD-D98C-A37C-70C3F1FF1964}"/>
          </ac:picMkLst>
        </pc:picChg>
      </pc:sldChg>
      <pc:sldChg chg="addSp modSp mod">
        <pc:chgData name="Zach Steenson (STUDENT)" userId="ec7590f0-a190-4646-8f0d-87919368d205" providerId="ADAL" clId="{1B80ACAE-1F70-4FB3-A094-4B461BA68B7E}" dt="2023-04-25T14:32:26.197" v="1891" actId="27636"/>
        <pc:sldMkLst>
          <pc:docMk/>
          <pc:sldMk cId="1521544501" sldId="321"/>
        </pc:sldMkLst>
        <pc:spChg chg="mod">
          <ac:chgData name="Zach Steenson (STUDENT)" userId="ec7590f0-a190-4646-8f0d-87919368d205" providerId="ADAL" clId="{1B80ACAE-1F70-4FB3-A094-4B461BA68B7E}" dt="2023-04-25T14:32:26.197" v="1891" actId="27636"/>
          <ac:spMkLst>
            <pc:docMk/>
            <pc:sldMk cId="1521544501" sldId="321"/>
            <ac:spMk id="3" creationId="{2A77C6DB-E312-7226-3E49-C3B47BEA07AD}"/>
          </ac:spMkLst>
        </pc:spChg>
        <pc:spChg chg="mod">
          <ac:chgData name="Zach Steenson (STUDENT)" userId="ec7590f0-a190-4646-8f0d-87919368d205" providerId="ADAL" clId="{1B80ACAE-1F70-4FB3-A094-4B461BA68B7E}" dt="2023-04-24T18:16:02.566" v="843" actId="113"/>
          <ac:spMkLst>
            <pc:docMk/>
            <pc:sldMk cId="1521544501" sldId="321"/>
            <ac:spMk id="4" creationId="{308D0E38-FA92-2CF2-3296-FE05D7F70ADC}"/>
          </ac:spMkLst>
        </pc:spChg>
        <pc:spChg chg="add mod">
          <ac:chgData name="Zach Steenson (STUDENT)" userId="ec7590f0-a190-4646-8f0d-87919368d205" providerId="ADAL" clId="{1B80ACAE-1F70-4FB3-A094-4B461BA68B7E}" dt="2023-04-24T17:43:36.059" v="473" actId="1076"/>
          <ac:spMkLst>
            <pc:docMk/>
            <pc:sldMk cId="1521544501" sldId="321"/>
            <ac:spMk id="7" creationId="{11410ABB-95B4-2081-8FAE-B6BA18BD7DF9}"/>
          </ac:spMkLst>
        </pc:spChg>
        <pc:picChg chg="add mod">
          <ac:chgData name="Zach Steenson (STUDENT)" userId="ec7590f0-a190-4646-8f0d-87919368d205" providerId="ADAL" clId="{1B80ACAE-1F70-4FB3-A094-4B461BA68B7E}" dt="2023-04-24T17:43:36.059" v="473" actId="1076"/>
          <ac:picMkLst>
            <pc:docMk/>
            <pc:sldMk cId="1521544501" sldId="321"/>
            <ac:picMk id="6" creationId="{CA8A4DE3-961B-9C26-6799-0322E2A58A5E}"/>
          </ac:picMkLst>
        </pc:picChg>
      </pc:sldChg>
      <pc:sldChg chg="modSp mod">
        <pc:chgData name="Zach Steenson (STUDENT)" userId="ec7590f0-a190-4646-8f0d-87919368d205" providerId="ADAL" clId="{1B80ACAE-1F70-4FB3-A094-4B461BA68B7E}" dt="2023-04-24T18:23:38.252" v="871" actId="20577"/>
        <pc:sldMkLst>
          <pc:docMk/>
          <pc:sldMk cId="4258001013" sldId="322"/>
        </pc:sldMkLst>
        <pc:spChg chg="mod">
          <ac:chgData name="Zach Steenson (STUDENT)" userId="ec7590f0-a190-4646-8f0d-87919368d205" providerId="ADAL" clId="{1B80ACAE-1F70-4FB3-A094-4B461BA68B7E}" dt="2023-04-24T18:23:38.252" v="871" actId="20577"/>
          <ac:spMkLst>
            <pc:docMk/>
            <pc:sldMk cId="4258001013" sldId="322"/>
            <ac:spMk id="5" creationId="{2E7D0D01-BD63-46DF-0B03-A0C6485EFD03}"/>
          </ac:spMkLst>
        </pc:spChg>
      </pc:sldChg>
      <pc:sldChg chg="modSp mod">
        <pc:chgData name="Zach Steenson (STUDENT)" userId="ec7590f0-a190-4646-8f0d-87919368d205" providerId="ADAL" clId="{1B80ACAE-1F70-4FB3-A094-4B461BA68B7E}" dt="2023-04-24T17:44:29.025" v="493" actId="1076"/>
        <pc:sldMkLst>
          <pc:docMk/>
          <pc:sldMk cId="4055156029" sldId="324"/>
        </pc:sldMkLst>
        <pc:spChg chg="mod">
          <ac:chgData name="Zach Steenson (STUDENT)" userId="ec7590f0-a190-4646-8f0d-87919368d205" providerId="ADAL" clId="{1B80ACAE-1F70-4FB3-A094-4B461BA68B7E}" dt="2023-04-24T17:44:18.477" v="492" actId="20577"/>
          <ac:spMkLst>
            <pc:docMk/>
            <pc:sldMk cId="4055156029" sldId="324"/>
            <ac:spMk id="2" creationId="{C97D648C-DE7D-242B-65B6-1453F5F085EB}"/>
          </ac:spMkLst>
        </pc:spChg>
        <pc:picChg chg="mod">
          <ac:chgData name="Zach Steenson (STUDENT)" userId="ec7590f0-a190-4646-8f0d-87919368d205" providerId="ADAL" clId="{1B80ACAE-1F70-4FB3-A094-4B461BA68B7E}" dt="2023-04-24T17:44:29.025" v="493" actId="1076"/>
          <ac:picMkLst>
            <pc:docMk/>
            <pc:sldMk cId="4055156029" sldId="324"/>
            <ac:picMk id="6" creationId="{6E38A6B6-AE9A-2B5E-29BC-403EB4264D1B}"/>
          </ac:picMkLst>
        </pc:picChg>
      </pc:sldChg>
      <pc:sldChg chg="modSp mod">
        <pc:chgData name="Zach Steenson (STUDENT)" userId="ec7590f0-a190-4646-8f0d-87919368d205" providerId="ADAL" clId="{1B80ACAE-1F70-4FB3-A094-4B461BA68B7E}" dt="2023-04-24T18:17:14.015" v="847" actId="113"/>
        <pc:sldMkLst>
          <pc:docMk/>
          <pc:sldMk cId="1468764587" sldId="326"/>
        </pc:sldMkLst>
        <pc:spChg chg="mod">
          <ac:chgData name="Zach Steenson (STUDENT)" userId="ec7590f0-a190-4646-8f0d-87919368d205" providerId="ADAL" clId="{1B80ACAE-1F70-4FB3-A094-4B461BA68B7E}" dt="2023-04-24T18:17:14.015" v="847" actId="113"/>
          <ac:spMkLst>
            <pc:docMk/>
            <pc:sldMk cId="1468764587" sldId="326"/>
            <ac:spMk id="4" creationId="{F40F5638-9D3F-149C-529E-A069A68312ED}"/>
          </ac:spMkLst>
        </pc:spChg>
      </pc:sldChg>
      <pc:sldChg chg="modSp mod">
        <pc:chgData name="Zach Steenson (STUDENT)" userId="ec7590f0-a190-4646-8f0d-87919368d205" providerId="ADAL" clId="{1B80ACAE-1F70-4FB3-A094-4B461BA68B7E}" dt="2023-04-24T18:41:37.147" v="1015" actId="20577"/>
        <pc:sldMkLst>
          <pc:docMk/>
          <pc:sldMk cId="832074132" sldId="328"/>
        </pc:sldMkLst>
        <pc:spChg chg="mod">
          <ac:chgData name="Zach Steenson (STUDENT)" userId="ec7590f0-a190-4646-8f0d-87919368d205" providerId="ADAL" clId="{1B80ACAE-1F70-4FB3-A094-4B461BA68B7E}" dt="2023-04-24T18:41:37.147" v="1015" actId="20577"/>
          <ac:spMkLst>
            <pc:docMk/>
            <pc:sldMk cId="832074132" sldId="328"/>
            <ac:spMk id="3" creationId="{8F5F66F8-33CC-F550-90DD-2551E5195341}"/>
          </ac:spMkLst>
        </pc:spChg>
      </pc:sldChg>
    </pc:docChg>
  </pc:docChgLst>
  <pc:docChgLst>
    <pc:chgData name="Steffen Damm (STUDENT)" userId="S::steffendamm@mines.edu::2fca044c-b069-40d8-a0f4-68d75c100541" providerId="AD" clId="Web-{968B0E79-804B-45CE-8F5E-C53E1B586574}"/>
    <pc:docChg chg="addSld modSld">
      <pc:chgData name="Steffen Damm (STUDENT)" userId="S::steffendamm@mines.edu::2fca044c-b069-40d8-a0f4-68d75c100541" providerId="AD" clId="Web-{968B0E79-804B-45CE-8F5E-C53E1B586574}" dt="2023-04-18T14:46:22.223" v="121" actId="20577"/>
      <pc:docMkLst>
        <pc:docMk/>
      </pc:docMkLst>
      <pc:sldChg chg="modSp">
        <pc:chgData name="Steffen Damm (STUDENT)" userId="S::steffendamm@mines.edu::2fca044c-b069-40d8-a0f4-68d75c100541" providerId="AD" clId="Web-{968B0E79-804B-45CE-8F5E-C53E1B586574}" dt="2023-04-18T14:46:13.051" v="116" actId="20577"/>
        <pc:sldMkLst>
          <pc:docMk/>
          <pc:sldMk cId="723858105" sldId="258"/>
        </pc:sldMkLst>
        <pc:spChg chg="mod">
          <ac:chgData name="Steffen Damm (STUDENT)" userId="S::steffendamm@mines.edu::2fca044c-b069-40d8-a0f4-68d75c100541" providerId="AD" clId="Web-{968B0E79-804B-45CE-8F5E-C53E1B586574}" dt="2023-04-18T14:43:00.702" v="30" actId="20577"/>
          <ac:spMkLst>
            <pc:docMk/>
            <pc:sldMk cId="723858105" sldId="258"/>
            <ac:spMk id="2" creationId="{4274F145-CCFF-69EF-C23F-4321F5BEDEC9}"/>
          </ac:spMkLst>
        </pc:spChg>
        <pc:spChg chg="mod">
          <ac:chgData name="Steffen Damm (STUDENT)" userId="S::steffendamm@mines.edu::2fca044c-b069-40d8-a0f4-68d75c100541" providerId="AD" clId="Web-{968B0E79-804B-45CE-8F5E-C53E1B586574}" dt="2023-04-18T14:46:13.051" v="116" actId="20577"/>
          <ac:spMkLst>
            <pc:docMk/>
            <pc:sldMk cId="723858105" sldId="258"/>
            <ac:spMk id="3" creationId="{D1FCBE83-96BD-53F0-FADA-490AF1E293F3}"/>
          </ac:spMkLst>
        </pc:spChg>
      </pc:sldChg>
      <pc:sldChg chg="modSp new">
        <pc:chgData name="Steffen Damm (STUDENT)" userId="S::steffendamm@mines.edu::2fca044c-b069-40d8-a0f4-68d75c100541" providerId="AD" clId="Web-{968B0E79-804B-45CE-8F5E-C53E1B586574}" dt="2023-04-18T14:46:22.223" v="121" actId="20577"/>
        <pc:sldMkLst>
          <pc:docMk/>
          <pc:sldMk cId="78908879" sldId="259"/>
        </pc:sldMkLst>
        <pc:spChg chg="mod">
          <ac:chgData name="Steffen Damm (STUDENT)" userId="S::steffendamm@mines.edu::2fca044c-b069-40d8-a0f4-68d75c100541" providerId="AD" clId="Web-{968B0E79-804B-45CE-8F5E-C53E1B586574}" dt="2023-04-18T14:46:22.223" v="121" actId="20577"/>
          <ac:spMkLst>
            <pc:docMk/>
            <pc:sldMk cId="78908879" sldId="259"/>
            <ac:spMk id="2" creationId="{0EF15F41-A72B-DF71-7D2D-3A832CF56491}"/>
          </ac:spMkLst>
        </pc:spChg>
      </pc:sldChg>
    </pc:docChg>
  </pc:docChgLst>
  <pc:docChgLst>
    <pc:chgData name="Tori Polda (STUDENT)" userId="50394d87-979d-4703-b467-cf5d47e6cd15" providerId="ADAL" clId="{D92CA608-7645-5D4A-B8DC-895BE7749DB8}"/>
    <pc:docChg chg="undo redo custSel addSld delSld modSld sldOrd">
      <pc:chgData name="Tori Polda (STUDENT)" userId="50394d87-979d-4703-b467-cf5d47e6cd15" providerId="ADAL" clId="{D92CA608-7645-5D4A-B8DC-895BE7749DB8}" dt="2023-04-25T14:34:30.101" v="7504" actId="20577"/>
      <pc:docMkLst>
        <pc:docMk/>
      </pc:docMkLst>
      <pc:sldChg chg="addSp delSp modSp mod">
        <pc:chgData name="Tori Polda (STUDENT)" userId="50394d87-979d-4703-b467-cf5d47e6cd15" providerId="ADAL" clId="{D92CA608-7645-5D4A-B8DC-895BE7749DB8}" dt="2023-04-22T21:16:13.873" v="1547"/>
        <pc:sldMkLst>
          <pc:docMk/>
          <pc:sldMk cId="2690374169" sldId="257"/>
        </pc:sldMkLst>
        <pc:spChg chg="add del mod">
          <ac:chgData name="Tori Polda (STUDENT)" userId="50394d87-979d-4703-b467-cf5d47e6cd15" providerId="ADAL" clId="{D92CA608-7645-5D4A-B8DC-895BE7749DB8}" dt="2023-04-20T14:33:50.973" v="1"/>
          <ac:spMkLst>
            <pc:docMk/>
            <pc:sldMk cId="2690374169" sldId="257"/>
            <ac:spMk id="4" creationId="{588A4E8B-A02D-0CEA-B7FC-96D4E2D1FB6A}"/>
          </ac:spMkLst>
        </pc:spChg>
        <pc:spChg chg="add del mod">
          <ac:chgData name="Tori Polda (STUDENT)" userId="50394d87-979d-4703-b467-cf5d47e6cd15" providerId="ADAL" clId="{D92CA608-7645-5D4A-B8DC-895BE7749DB8}" dt="2023-04-22T21:16:13.873" v="1547"/>
          <ac:spMkLst>
            <pc:docMk/>
            <pc:sldMk cId="2690374169" sldId="257"/>
            <ac:spMk id="4" creationId="{7E50F006-CE5B-8DD1-CF7E-1B3B2689DC4A}"/>
          </ac:spMkLst>
        </pc:spChg>
        <pc:spChg chg="add del mod">
          <ac:chgData name="Tori Polda (STUDENT)" userId="50394d87-979d-4703-b467-cf5d47e6cd15" providerId="ADAL" clId="{D92CA608-7645-5D4A-B8DC-895BE7749DB8}" dt="2023-04-20T14:34:26.139" v="3"/>
          <ac:spMkLst>
            <pc:docMk/>
            <pc:sldMk cId="2690374169" sldId="257"/>
            <ac:spMk id="5" creationId="{2D5D1FE2-331C-DEC0-A2F6-9B4B2F480232}"/>
          </ac:spMkLst>
        </pc:spChg>
        <pc:spChg chg="add mod">
          <ac:chgData name="Tori Polda (STUDENT)" userId="50394d87-979d-4703-b467-cf5d47e6cd15" providerId="ADAL" clId="{D92CA608-7645-5D4A-B8DC-895BE7749DB8}" dt="2023-04-20T14:34:26.139" v="3"/>
          <ac:spMkLst>
            <pc:docMk/>
            <pc:sldMk cId="2690374169" sldId="257"/>
            <ac:spMk id="6" creationId="{A8C87361-A44C-8DF5-AD9D-971EB94AC7A0}"/>
          </ac:spMkLst>
        </pc:spChg>
        <pc:spChg chg="add mod">
          <ac:chgData name="Tori Polda (STUDENT)" userId="50394d87-979d-4703-b467-cf5d47e6cd15" providerId="ADAL" clId="{D92CA608-7645-5D4A-B8DC-895BE7749DB8}" dt="2023-04-20T15:51:55.449" v="885"/>
          <ac:spMkLst>
            <pc:docMk/>
            <pc:sldMk cId="2690374169" sldId="257"/>
            <ac:spMk id="7" creationId="{AC3EBB3F-9AF7-7A51-8DB8-F16D2DCB7D9F}"/>
          </ac:spMkLst>
        </pc:spChg>
      </pc:sldChg>
      <pc:sldChg chg="addSp delSp modSp">
        <pc:chgData name="Tori Polda (STUDENT)" userId="50394d87-979d-4703-b467-cf5d47e6cd15" providerId="ADAL" clId="{D92CA608-7645-5D4A-B8DC-895BE7749DB8}" dt="2023-04-20T15:51:55.449" v="885"/>
        <pc:sldMkLst>
          <pc:docMk/>
          <pc:sldMk cId="723858105" sldId="258"/>
        </pc:sldMkLst>
        <pc:spChg chg="add del mod">
          <ac:chgData name="Tori Polda (STUDENT)" userId="50394d87-979d-4703-b467-cf5d47e6cd15" providerId="ADAL" clId="{D92CA608-7645-5D4A-B8DC-895BE7749DB8}" dt="2023-04-20T14:33:50.973" v="1"/>
          <ac:spMkLst>
            <pc:docMk/>
            <pc:sldMk cId="723858105" sldId="258"/>
            <ac:spMk id="4" creationId="{36D5EB52-A007-392C-84B5-AE3289C32407}"/>
          </ac:spMkLst>
        </pc:spChg>
        <pc:spChg chg="add mod">
          <ac:chgData name="Tori Polda (STUDENT)" userId="50394d87-979d-4703-b467-cf5d47e6cd15" providerId="ADAL" clId="{D92CA608-7645-5D4A-B8DC-895BE7749DB8}" dt="2023-04-20T15:51:55.449" v="885"/>
          <ac:spMkLst>
            <pc:docMk/>
            <pc:sldMk cId="723858105" sldId="258"/>
            <ac:spMk id="4" creationId="{C937F997-8784-B720-7EC4-A0642AEDA2EC}"/>
          </ac:spMkLst>
        </pc:spChg>
        <pc:spChg chg="add mod">
          <ac:chgData name="Tori Polda (STUDENT)" userId="50394d87-979d-4703-b467-cf5d47e6cd15" providerId="ADAL" clId="{D92CA608-7645-5D4A-B8DC-895BE7749DB8}" dt="2023-04-20T15:51:55.449" v="885"/>
          <ac:spMkLst>
            <pc:docMk/>
            <pc:sldMk cId="723858105" sldId="258"/>
            <ac:spMk id="5" creationId="{0DB0BA3B-60D7-3606-E11E-916D7E044588}"/>
          </ac:spMkLst>
        </pc:spChg>
        <pc:spChg chg="add del mod">
          <ac:chgData name="Tori Polda (STUDENT)" userId="50394d87-979d-4703-b467-cf5d47e6cd15" providerId="ADAL" clId="{D92CA608-7645-5D4A-B8DC-895BE7749DB8}" dt="2023-04-20T14:34:26.139" v="3"/>
          <ac:spMkLst>
            <pc:docMk/>
            <pc:sldMk cId="723858105" sldId="258"/>
            <ac:spMk id="5" creationId="{A903F0E2-DAF0-A5CF-C530-7CE7C1C95EF9}"/>
          </ac:spMkLst>
        </pc:spChg>
        <pc:spChg chg="add mod">
          <ac:chgData name="Tori Polda (STUDENT)" userId="50394d87-979d-4703-b467-cf5d47e6cd15" providerId="ADAL" clId="{D92CA608-7645-5D4A-B8DC-895BE7749DB8}" dt="2023-04-20T14:34:26.139" v="3"/>
          <ac:spMkLst>
            <pc:docMk/>
            <pc:sldMk cId="723858105" sldId="258"/>
            <ac:spMk id="8" creationId="{93633869-0717-ACC9-EA42-E11C76C2C0E1}"/>
          </ac:spMkLst>
        </pc:spChg>
      </pc:sldChg>
      <pc:sldChg chg="addSp delSp modSp">
        <pc:chgData name="Tori Polda (STUDENT)" userId="50394d87-979d-4703-b467-cf5d47e6cd15" providerId="ADAL" clId="{D92CA608-7645-5D4A-B8DC-895BE7749DB8}" dt="2023-04-20T15:51:55.449" v="885"/>
        <pc:sldMkLst>
          <pc:docMk/>
          <pc:sldMk cId="78908879" sldId="259"/>
        </pc:sldMkLst>
        <pc:spChg chg="add del mod">
          <ac:chgData name="Tori Polda (STUDENT)" userId="50394d87-979d-4703-b467-cf5d47e6cd15" providerId="ADAL" clId="{D92CA608-7645-5D4A-B8DC-895BE7749DB8}" dt="2023-04-20T14:33:50.973" v="1"/>
          <ac:spMkLst>
            <pc:docMk/>
            <pc:sldMk cId="78908879" sldId="259"/>
            <ac:spMk id="3" creationId="{4DB40708-A8C5-DC8D-81C1-82F7E67DD9F1}"/>
          </ac:spMkLst>
        </pc:spChg>
        <pc:spChg chg="add del mod">
          <ac:chgData name="Tori Polda (STUDENT)" userId="50394d87-979d-4703-b467-cf5d47e6cd15" providerId="ADAL" clId="{D92CA608-7645-5D4A-B8DC-895BE7749DB8}" dt="2023-04-20T14:34:26.139" v="3"/>
          <ac:spMkLst>
            <pc:docMk/>
            <pc:sldMk cId="78908879" sldId="259"/>
            <ac:spMk id="4" creationId="{6543A180-850C-872E-F578-328A934E7AC6}"/>
          </ac:spMkLst>
        </pc:spChg>
        <pc:spChg chg="add mod">
          <ac:chgData name="Tori Polda (STUDENT)" userId="50394d87-979d-4703-b467-cf5d47e6cd15" providerId="ADAL" clId="{D92CA608-7645-5D4A-B8DC-895BE7749DB8}" dt="2023-04-20T14:34:26.139" v="3"/>
          <ac:spMkLst>
            <pc:docMk/>
            <pc:sldMk cId="78908879" sldId="259"/>
            <ac:spMk id="6" creationId="{792B52C7-2389-23BC-8491-7B1B5E350682}"/>
          </ac:spMkLst>
        </pc:spChg>
        <pc:spChg chg="add mod">
          <ac:chgData name="Tori Polda (STUDENT)" userId="50394d87-979d-4703-b467-cf5d47e6cd15" providerId="ADAL" clId="{D92CA608-7645-5D4A-B8DC-895BE7749DB8}" dt="2023-04-20T15:51:55.449" v="885"/>
          <ac:spMkLst>
            <pc:docMk/>
            <pc:sldMk cId="78908879" sldId="259"/>
            <ac:spMk id="7" creationId="{206ABBC7-F4C1-F9D9-A70A-87661E487094}"/>
          </ac:spMkLst>
        </pc:spChg>
      </pc:sldChg>
      <pc:sldChg chg="addSp delSp modSp">
        <pc:chgData name="Tori Polda (STUDENT)" userId="50394d87-979d-4703-b467-cf5d47e6cd15" providerId="ADAL" clId="{D92CA608-7645-5D4A-B8DC-895BE7749DB8}" dt="2023-04-20T14:34:26.139" v="3"/>
        <pc:sldMkLst>
          <pc:docMk/>
          <pc:sldMk cId="1779265075" sldId="260"/>
        </pc:sldMkLst>
        <pc:spChg chg="add del mod">
          <ac:chgData name="Tori Polda (STUDENT)" userId="50394d87-979d-4703-b467-cf5d47e6cd15" providerId="ADAL" clId="{D92CA608-7645-5D4A-B8DC-895BE7749DB8}" dt="2023-04-20T14:33:50.973" v="1"/>
          <ac:spMkLst>
            <pc:docMk/>
            <pc:sldMk cId="1779265075" sldId="260"/>
            <ac:spMk id="3" creationId="{6AE93A07-8B61-26A3-B490-3979A764FC8C}"/>
          </ac:spMkLst>
        </pc:spChg>
        <pc:spChg chg="add del mod">
          <ac:chgData name="Tori Polda (STUDENT)" userId="50394d87-979d-4703-b467-cf5d47e6cd15" providerId="ADAL" clId="{D92CA608-7645-5D4A-B8DC-895BE7749DB8}" dt="2023-04-20T14:34:26.139" v="3"/>
          <ac:spMkLst>
            <pc:docMk/>
            <pc:sldMk cId="1779265075" sldId="260"/>
            <ac:spMk id="4" creationId="{D4AB4D28-8F5A-D5F9-C675-07F3C96AE0FA}"/>
          </ac:spMkLst>
        </pc:spChg>
        <pc:spChg chg="add mod">
          <ac:chgData name="Tori Polda (STUDENT)" userId="50394d87-979d-4703-b467-cf5d47e6cd15" providerId="ADAL" clId="{D92CA608-7645-5D4A-B8DC-895BE7749DB8}" dt="2023-04-20T14:34:26.139" v="3"/>
          <ac:spMkLst>
            <pc:docMk/>
            <pc:sldMk cId="1779265075" sldId="260"/>
            <ac:spMk id="6" creationId="{629D5951-B908-62B7-BD08-5322CF06D18C}"/>
          </ac:spMkLst>
        </pc:spChg>
      </pc:sldChg>
      <pc:sldChg chg="addSp delSp modSp">
        <pc:chgData name="Tori Polda (STUDENT)" userId="50394d87-979d-4703-b467-cf5d47e6cd15" providerId="ADAL" clId="{D92CA608-7645-5D4A-B8DC-895BE7749DB8}" dt="2023-04-20T15:51:55.449" v="885"/>
        <pc:sldMkLst>
          <pc:docMk/>
          <pc:sldMk cId="3573244060" sldId="262"/>
        </pc:sldMkLst>
        <pc:spChg chg="add mod">
          <ac:chgData name="Tori Polda (STUDENT)" userId="50394d87-979d-4703-b467-cf5d47e6cd15" providerId="ADAL" clId="{D92CA608-7645-5D4A-B8DC-895BE7749DB8}" dt="2023-04-20T15:51:55.449" v="885"/>
          <ac:spMkLst>
            <pc:docMk/>
            <pc:sldMk cId="3573244060" sldId="262"/>
            <ac:spMk id="4" creationId="{7AFEC7C5-58DA-7429-5CF4-F66844EEFA4E}"/>
          </ac:spMkLst>
        </pc:spChg>
        <pc:spChg chg="add del mod">
          <ac:chgData name="Tori Polda (STUDENT)" userId="50394d87-979d-4703-b467-cf5d47e6cd15" providerId="ADAL" clId="{D92CA608-7645-5D4A-B8DC-895BE7749DB8}" dt="2023-04-20T14:33:50.973" v="1"/>
          <ac:spMkLst>
            <pc:docMk/>
            <pc:sldMk cId="3573244060" sldId="262"/>
            <ac:spMk id="4" creationId="{918E56BE-9DE9-3B63-64EB-14E464102464}"/>
          </ac:spMkLst>
        </pc:spChg>
        <pc:spChg chg="add mod">
          <ac:chgData name="Tori Polda (STUDENT)" userId="50394d87-979d-4703-b467-cf5d47e6cd15" providerId="ADAL" clId="{D92CA608-7645-5D4A-B8DC-895BE7749DB8}" dt="2023-04-20T15:51:55.449" v="885"/>
          <ac:spMkLst>
            <pc:docMk/>
            <pc:sldMk cId="3573244060" sldId="262"/>
            <ac:spMk id="11" creationId="{6CE46A6D-630F-5756-95DB-70689C068475}"/>
          </ac:spMkLst>
        </pc:spChg>
        <pc:spChg chg="add del mod">
          <ac:chgData name="Tori Polda (STUDENT)" userId="50394d87-979d-4703-b467-cf5d47e6cd15" providerId="ADAL" clId="{D92CA608-7645-5D4A-B8DC-895BE7749DB8}" dt="2023-04-20T14:34:26.139" v="3"/>
          <ac:spMkLst>
            <pc:docMk/>
            <pc:sldMk cId="3573244060" sldId="262"/>
            <ac:spMk id="11" creationId="{A0DB6454-2BE8-E318-5545-1004D5664B39}"/>
          </ac:spMkLst>
        </pc:spChg>
        <pc:spChg chg="add mod">
          <ac:chgData name="Tori Polda (STUDENT)" userId="50394d87-979d-4703-b467-cf5d47e6cd15" providerId="ADAL" clId="{D92CA608-7645-5D4A-B8DC-895BE7749DB8}" dt="2023-04-20T14:34:26.139" v="3"/>
          <ac:spMkLst>
            <pc:docMk/>
            <pc:sldMk cId="3573244060" sldId="262"/>
            <ac:spMk id="12" creationId="{126D45CF-3B85-56CE-D5E4-EE1841E22235}"/>
          </ac:spMkLst>
        </pc:spChg>
      </pc:sldChg>
      <pc:sldChg chg="addSp delSp modSp">
        <pc:chgData name="Tori Polda (STUDENT)" userId="50394d87-979d-4703-b467-cf5d47e6cd15" providerId="ADAL" clId="{D92CA608-7645-5D4A-B8DC-895BE7749DB8}" dt="2023-04-20T15:51:55.449" v="885"/>
        <pc:sldMkLst>
          <pc:docMk/>
          <pc:sldMk cId="989688129" sldId="263"/>
        </pc:sldMkLst>
        <pc:spChg chg="add del mod">
          <ac:chgData name="Tori Polda (STUDENT)" userId="50394d87-979d-4703-b467-cf5d47e6cd15" providerId="ADAL" clId="{D92CA608-7645-5D4A-B8DC-895BE7749DB8}" dt="2023-04-20T14:33:50.973" v="1"/>
          <ac:spMkLst>
            <pc:docMk/>
            <pc:sldMk cId="989688129" sldId="263"/>
            <ac:spMk id="3" creationId="{0A2A4069-2D1A-BB99-85AB-116DA080F824}"/>
          </ac:spMkLst>
        </pc:spChg>
        <pc:spChg chg="add del mod">
          <ac:chgData name="Tori Polda (STUDENT)" userId="50394d87-979d-4703-b467-cf5d47e6cd15" providerId="ADAL" clId="{D92CA608-7645-5D4A-B8DC-895BE7749DB8}" dt="2023-04-20T14:34:26.139" v="3"/>
          <ac:spMkLst>
            <pc:docMk/>
            <pc:sldMk cId="989688129" sldId="263"/>
            <ac:spMk id="4" creationId="{E26E22E1-89B1-698C-558E-311EFB744964}"/>
          </ac:spMkLst>
        </pc:spChg>
        <pc:spChg chg="add mod">
          <ac:chgData name="Tori Polda (STUDENT)" userId="50394d87-979d-4703-b467-cf5d47e6cd15" providerId="ADAL" clId="{D92CA608-7645-5D4A-B8DC-895BE7749DB8}" dt="2023-04-20T14:34:26.139" v="3"/>
          <ac:spMkLst>
            <pc:docMk/>
            <pc:sldMk cId="989688129" sldId="263"/>
            <ac:spMk id="6" creationId="{84C75E56-ED3C-455F-74C4-76645130562C}"/>
          </ac:spMkLst>
        </pc:spChg>
        <pc:spChg chg="add mod">
          <ac:chgData name="Tori Polda (STUDENT)" userId="50394d87-979d-4703-b467-cf5d47e6cd15" providerId="ADAL" clId="{D92CA608-7645-5D4A-B8DC-895BE7749DB8}" dt="2023-04-20T15:51:55.449" v="885"/>
          <ac:spMkLst>
            <pc:docMk/>
            <pc:sldMk cId="989688129" sldId="263"/>
            <ac:spMk id="7" creationId="{36FB57EA-015D-B665-8E35-CD85846F31C4}"/>
          </ac:spMkLst>
        </pc:spChg>
      </pc:sldChg>
      <pc:sldChg chg="addSp delSp modSp mod">
        <pc:chgData name="Tori Polda (STUDENT)" userId="50394d87-979d-4703-b467-cf5d47e6cd15" providerId="ADAL" clId="{D92CA608-7645-5D4A-B8DC-895BE7749DB8}" dt="2023-04-20T16:03:34.266" v="910" actId="1076"/>
        <pc:sldMkLst>
          <pc:docMk/>
          <pc:sldMk cId="3654990352" sldId="264"/>
        </pc:sldMkLst>
        <pc:spChg chg="add del">
          <ac:chgData name="Tori Polda (STUDENT)" userId="50394d87-979d-4703-b467-cf5d47e6cd15" providerId="ADAL" clId="{D92CA608-7645-5D4A-B8DC-895BE7749DB8}" dt="2023-04-20T14:34:00.292" v="2"/>
          <ac:spMkLst>
            <pc:docMk/>
            <pc:sldMk cId="3654990352" sldId="264"/>
            <ac:spMk id="5" creationId="{097968B2-6A39-2D3A-A06F-FA243BB9A36C}"/>
          </ac:spMkLst>
        </pc:spChg>
        <pc:spChg chg="add mod">
          <ac:chgData name="Tori Polda (STUDENT)" userId="50394d87-979d-4703-b467-cf5d47e6cd15" providerId="ADAL" clId="{D92CA608-7645-5D4A-B8DC-895BE7749DB8}" dt="2023-04-20T15:51:55.449" v="885"/>
          <ac:spMkLst>
            <pc:docMk/>
            <pc:sldMk cId="3654990352" sldId="264"/>
            <ac:spMk id="5" creationId="{648D19FF-5DC2-505B-0A53-91B0EB5AE5FD}"/>
          </ac:spMkLst>
        </pc:spChg>
        <pc:spChg chg="add del mod">
          <ac:chgData name="Tori Polda (STUDENT)" userId="50394d87-979d-4703-b467-cf5d47e6cd15" providerId="ADAL" clId="{D92CA608-7645-5D4A-B8DC-895BE7749DB8}" dt="2023-04-20T14:33:50.973" v="1"/>
          <ac:spMkLst>
            <pc:docMk/>
            <pc:sldMk cId="3654990352" sldId="264"/>
            <ac:spMk id="6" creationId="{7855E586-D533-C658-206E-8C17AD1D40CC}"/>
          </ac:spMkLst>
        </pc:spChg>
        <pc:spChg chg="add del mod">
          <ac:chgData name="Tori Polda (STUDENT)" userId="50394d87-979d-4703-b467-cf5d47e6cd15" providerId="ADAL" clId="{D92CA608-7645-5D4A-B8DC-895BE7749DB8}" dt="2023-04-20T14:34:26.139" v="3"/>
          <ac:spMkLst>
            <pc:docMk/>
            <pc:sldMk cId="3654990352" sldId="264"/>
            <ac:spMk id="7" creationId="{4A8AFE1F-2690-00E1-B15F-2D0D41B75082}"/>
          </ac:spMkLst>
        </pc:spChg>
        <pc:spChg chg="add mod">
          <ac:chgData name="Tori Polda (STUDENT)" userId="50394d87-979d-4703-b467-cf5d47e6cd15" providerId="ADAL" clId="{D92CA608-7645-5D4A-B8DC-895BE7749DB8}" dt="2023-04-20T14:34:26.139" v="3"/>
          <ac:spMkLst>
            <pc:docMk/>
            <pc:sldMk cId="3654990352" sldId="264"/>
            <ac:spMk id="8" creationId="{E2DBA339-AF17-5E64-821E-3AA068D8C27E}"/>
          </ac:spMkLst>
        </pc:spChg>
        <pc:picChg chg="del">
          <ac:chgData name="Tori Polda (STUDENT)" userId="50394d87-979d-4703-b467-cf5d47e6cd15" providerId="ADAL" clId="{D92CA608-7645-5D4A-B8DC-895BE7749DB8}" dt="2023-04-20T16:03:01.016" v="907" actId="478"/>
          <ac:picMkLst>
            <pc:docMk/>
            <pc:sldMk cId="3654990352" sldId="264"/>
            <ac:picMk id="4" creationId="{AB8443D1-2ECC-9E1D-E4A1-6E5967722A71}"/>
          </ac:picMkLst>
        </pc:picChg>
        <pc:picChg chg="add mod">
          <ac:chgData name="Tori Polda (STUDENT)" userId="50394d87-979d-4703-b467-cf5d47e6cd15" providerId="ADAL" clId="{D92CA608-7645-5D4A-B8DC-895BE7749DB8}" dt="2023-04-20T16:03:34.266" v="910" actId="1076"/>
          <ac:picMkLst>
            <pc:docMk/>
            <pc:sldMk cId="3654990352" sldId="264"/>
            <ac:picMk id="1026" creationId="{25475BDA-1246-3333-204B-E8BA37E07855}"/>
          </ac:picMkLst>
        </pc:picChg>
      </pc:sldChg>
      <pc:sldChg chg="addSp delSp modSp">
        <pc:chgData name="Tori Polda (STUDENT)" userId="50394d87-979d-4703-b467-cf5d47e6cd15" providerId="ADAL" clId="{D92CA608-7645-5D4A-B8DC-895BE7749DB8}" dt="2023-04-20T15:51:55.449" v="885"/>
        <pc:sldMkLst>
          <pc:docMk/>
          <pc:sldMk cId="756316505" sldId="265"/>
        </pc:sldMkLst>
        <pc:spChg chg="add del">
          <ac:chgData name="Tori Polda (STUDENT)" userId="50394d87-979d-4703-b467-cf5d47e6cd15" providerId="ADAL" clId="{D92CA608-7645-5D4A-B8DC-895BE7749DB8}" dt="2023-04-20T14:34:00.292" v="2"/>
          <ac:spMkLst>
            <pc:docMk/>
            <pc:sldMk cId="756316505" sldId="265"/>
            <ac:spMk id="5" creationId="{3173CEC1-8D5F-A6A9-6AEA-A4F27D83173A}"/>
          </ac:spMkLst>
        </pc:spChg>
        <pc:spChg chg="add mod">
          <ac:chgData name="Tori Polda (STUDENT)" userId="50394d87-979d-4703-b467-cf5d47e6cd15" providerId="ADAL" clId="{D92CA608-7645-5D4A-B8DC-895BE7749DB8}" dt="2023-04-20T15:51:55.449" v="885"/>
          <ac:spMkLst>
            <pc:docMk/>
            <pc:sldMk cId="756316505" sldId="265"/>
            <ac:spMk id="5" creationId="{5ABDF9C0-5091-80B7-B6E6-D01A72757DB4}"/>
          </ac:spMkLst>
        </pc:spChg>
        <pc:spChg chg="add del mod">
          <ac:chgData name="Tori Polda (STUDENT)" userId="50394d87-979d-4703-b467-cf5d47e6cd15" providerId="ADAL" clId="{D92CA608-7645-5D4A-B8DC-895BE7749DB8}" dt="2023-04-20T14:33:50.973" v="1"/>
          <ac:spMkLst>
            <pc:docMk/>
            <pc:sldMk cId="756316505" sldId="265"/>
            <ac:spMk id="6" creationId="{B19DB81C-0F9D-CD7D-F681-92D0D5165283}"/>
          </ac:spMkLst>
        </pc:spChg>
        <pc:spChg chg="add del mod">
          <ac:chgData name="Tori Polda (STUDENT)" userId="50394d87-979d-4703-b467-cf5d47e6cd15" providerId="ADAL" clId="{D92CA608-7645-5D4A-B8DC-895BE7749DB8}" dt="2023-04-20T14:34:26.139" v="3"/>
          <ac:spMkLst>
            <pc:docMk/>
            <pc:sldMk cId="756316505" sldId="265"/>
            <ac:spMk id="7" creationId="{1A6F3431-BA9C-3542-7F02-395A7406164F}"/>
          </ac:spMkLst>
        </pc:spChg>
        <pc:spChg chg="add mod">
          <ac:chgData name="Tori Polda (STUDENT)" userId="50394d87-979d-4703-b467-cf5d47e6cd15" providerId="ADAL" clId="{D92CA608-7645-5D4A-B8DC-895BE7749DB8}" dt="2023-04-20T14:34:26.139" v="3"/>
          <ac:spMkLst>
            <pc:docMk/>
            <pc:sldMk cId="756316505" sldId="265"/>
            <ac:spMk id="8" creationId="{92D2348C-A24D-8F29-51DD-22B11092EE6F}"/>
          </ac:spMkLst>
        </pc:spChg>
      </pc:sldChg>
      <pc:sldChg chg="addSp delSp modSp mod modNotesTx">
        <pc:chgData name="Tori Polda (STUDENT)" userId="50394d87-979d-4703-b467-cf5d47e6cd15" providerId="ADAL" clId="{D92CA608-7645-5D4A-B8DC-895BE7749DB8}" dt="2023-04-24T18:04:00.479" v="1793" actId="20577"/>
        <pc:sldMkLst>
          <pc:docMk/>
          <pc:sldMk cId="3179341153" sldId="266"/>
        </pc:sldMkLst>
        <pc:spChg chg="mod">
          <ac:chgData name="Tori Polda (STUDENT)" userId="50394d87-979d-4703-b467-cf5d47e6cd15" providerId="ADAL" clId="{D92CA608-7645-5D4A-B8DC-895BE7749DB8}" dt="2023-04-24T18:04:00.479" v="1793" actId="20577"/>
          <ac:spMkLst>
            <pc:docMk/>
            <pc:sldMk cId="3179341153" sldId="266"/>
            <ac:spMk id="3" creationId="{199B9650-1312-568D-CAE8-4668456454DE}"/>
          </ac:spMkLst>
        </pc:spChg>
        <pc:spChg chg="add del">
          <ac:chgData name="Tori Polda (STUDENT)" userId="50394d87-979d-4703-b467-cf5d47e6cd15" providerId="ADAL" clId="{D92CA608-7645-5D4A-B8DC-895BE7749DB8}" dt="2023-04-20T14:34:00.292" v="2"/>
          <ac:spMkLst>
            <pc:docMk/>
            <pc:sldMk cId="3179341153" sldId="266"/>
            <ac:spMk id="4" creationId="{E07778F9-C0D6-20C2-7258-F5F6453C031E}"/>
          </ac:spMkLst>
        </pc:spChg>
        <pc:spChg chg="add del mod">
          <ac:chgData name="Tori Polda (STUDENT)" userId="50394d87-979d-4703-b467-cf5d47e6cd15" providerId="ADAL" clId="{D92CA608-7645-5D4A-B8DC-895BE7749DB8}" dt="2023-04-20T14:33:50.973" v="1"/>
          <ac:spMkLst>
            <pc:docMk/>
            <pc:sldMk cId="3179341153" sldId="266"/>
            <ac:spMk id="5" creationId="{884A7CD5-0329-49BA-9DD5-07D2687EB2A7}"/>
          </ac:spMkLst>
        </pc:spChg>
        <pc:spChg chg="add del mod">
          <ac:chgData name="Tori Polda (STUDENT)" userId="50394d87-979d-4703-b467-cf5d47e6cd15" providerId="ADAL" clId="{D92CA608-7645-5D4A-B8DC-895BE7749DB8}" dt="2023-04-20T14:34:26.139" v="3"/>
          <ac:spMkLst>
            <pc:docMk/>
            <pc:sldMk cId="3179341153" sldId="266"/>
            <ac:spMk id="6" creationId="{B7964310-299D-4D09-82F9-B1EFDC93BDAC}"/>
          </ac:spMkLst>
        </pc:spChg>
        <pc:spChg chg="add mod">
          <ac:chgData name="Tori Polda (STUDENT)" userId="50394d87-979d-4703-b467-cf5d47e6cd15" providerId="ADAL" clId="{D92CA608-7645-5D4A-B8DC-895BE7749DB8}" dt="2023-04-24T18:00:00.527" v="1694" actId="20577"/>
          <ac:spMkLst>
            <pc:docMk/>
            <pc:sldMk cId="3179341153" sldId="266"/>
            <ac:spMk id="7" creationId="{3C9E1D19-5BF0-7A4F-8D14-B4B460AF7E62}"/>
          </ac:spMkLst>
        </pc:spChg>
        <pc:spChg chg="add mod">
          <ac:chgData name="Tori Polda (STUDENT)" userId="50394d87-979d-4703-b467-cf5d47e6cd15" providerId="ADAL" clId="{D92CA608-7645-5D4A-B8DC-895BE7749DB8}" dt="2023-04-20T15:51:55.449" v="885"/>
          <ac:spMkLst>
            <pc:docMk/>
            <pc:sldMk cId="3179341153" sldId="266"/>
            <ac:spMk id="8" creationId="{546A8C33-0359-3E75-D12F-BE45887A8EA1}"/>
          </ac:spMkLst>
        </pc:spChg>
      </pc:sldChg>
      <pc:sldChg chg="addSp delSp modSp mod">
        <pc:chgData name="Tori Polda (STUDENT)" userId="50394d87-979d-4703-b467-cf5d47e6cd15" providerId="ADAL" clId="{D92CA608-7645-5D4A-B8DC-895BE7749DB8}" dt="2023-04-24T18:21:58.018" v="2060"/>
        <pc:sldMkLst>
          <pc:docMk/>
          <pc:sldMk cId="2020681192" sldId="267"/>
        </pc:sldMkLst>
        <pc:spChg chg="add del mod">
          <ac:chgData name="Tori Polda (STUDENT)" userId="50394d87-979d-4703-b467-cf5d47e6cd15" providerId="ADAL" clId="{D92CA608-7645-5D4A-B8DC-895BE7749DB8}" dt="2023-04-24T18:21:58.018" v="2060"/>
          <ac:spMkLst>
            <pc:docMk/>
            <pc:sldMk cId="2020681192" sldId="267"/>
            <ac:spMk id="3" creationId="{ED32779D-7083-CD6D-7849-A9C4880F17BA}"/>
          </ac:spMkLst>
        </pc:spChg>
        <pc:spChg chg="add del">
          <ac:chgData name="Tori Polda (STUDENT)" userId="50394d87-979d-4703-b467-cf5d47e6cd15" providerId="ADAL" clId="{D92CA608-7645-5D4A-B8DC-895BE7749DB8}" dt="2023-04-20T14:34:00.292" v="2"/>
          <ac:spMkLst>
            <pc:docMk/>
            <pc:sldMk cId="2020681192" sldId="267"/>
            <ac:spMk id="4" creationId="{06B549D2-B3D4-89AB-254D-B57A16880745}"/>
          </ac:spMkLst>
        </pc:spChg>
        <pc:spChg chg="add del mod">
          <ac:chgData name="Tori Polda (STUDENT)" userId="50394d87-979d-4703-b467-cf5d47e6cd15" providerId="ADAL" clId="{D92CA608-7645-5D4A-B8DC-895BE7749DB8}" dt="2023-04-20T14:33:50.973" v="1"/>
          <ac:spMkLst>
            <pc:docMk/>
            <pc:sldMk cId="2020681192" sldId="267"/>
            <ac:spMk id="5" creationId="{625A53C1-6EE4-A000-2427-29D2798195C7}"/>
          </ac:spMkLst>
        </pc:spChg>
        <pc:spChg chg="add del mod">
          <ac:chgData name="Tori Polda (STUDENT)" userId="50394d87-979d-4703-b467-cf5d47e6cd15" providerId="ADAL" clId="{D92CA608-7645-5D4A-B8DC-895BE7749DB8}" dt="2023-04-20T14:34:26.139" v="3"/>
          <ac:spMkLst>
            <pc:docMk/>
            <pc:sldMk cId="2020681192" sldId="267"/>
            <ac:spMk id="6" creationId="{1F129171-D325-03EB-35EA-B201E0AEFF72}"/>
          </ac:spMkLst>
        </pc:spChg>
        <pc:spChg chg="add mod">
          <ac:chgData name="Tori Polda (STUDENT)" userId="50394d87-979d-4703-b467-cf5d47e6cd15" providerId="ADAL" clId="{D92CA608-7645-5D4A-B8DC-895BE7749DB8}" dt="2023-04-20T14:34:26.139" v="3"/>
          <ac:spMkLst>
            <pc:docMk/>
            <pc:sldMk cId="2020681192" sldId="267"/>
            <ac:spMk id="7" creationId="{03662582-D1BE-8240-A20C-5355AB890DB0}"/>
          </ac:spMkLst>
        </pc:spChg>
        <pc:spChg chg="add mod">
          <ac:chgData name="Tori Polda (STUDENT)" userId="50394d87-979d-4703-b467-cf5d47e6cd15" providerId="ADAL" clId="{D92CA608-7645-5D4A-B8DC-895BE7749DB8}" dt="2023-04-20T15:51:55.449" v="885"/>
          <ac:spMkLst>
            <pc:docMk/>
            <pc:sldMk cId="2020681192" sldId="267"/>
            <ac:spMk id="8" creationId="{F773FDC6-424C-F2C8-28F7-398A27DF72F4}"/>
          </ac:spMkLst>
        </pc:spChg>
        <pc:spChg chg="add mod">
          <ac:chgData name="Tori Polda (STUDENT)" userId="50394d87-979d-4703-b467-cf5d47e6cd15" providerId="ADAL" clId="{D92CA608-7645-5D4A-B8DC-895BE7749DB8}" dt="2023-04-20T15:51:55.449" v="885"/>
          <ac:spMkLst>
            <pc:docMk/>
            <pc:sldMk cId="2020681192" sldId="267"/>
            <ac:spMk id="9" creationId="{962DE694-13A2-44A3-D93D-A738E0C35009}"/>
          </ac:spMkLst>
        </pc:spChg>
      </pc:sldChg>
      <pc:sldChg chg="addSp modSp add">
        <pc:chgData name="Tori Polda (STUDENT)" userId="50394d87-979d-4703-b467-cf5d47e6cd15" providerId="ADAL" clId="{D92CA608-7645-5D4A-B8DC-895BE7749DB8}" dt="2023-04-20T15:51:55.449" v="885"/>
        <pc:sldMkLst>
          <pc:docMk/>
          <pc:sldMk cId="3108228186" sldId="275"/>
        </pc:sldMkLst>
        <pc:spChg chg="add mod">
          <ac:chgData name="Tori Polda (STUDENT)" userId="50394d87-979d-4703-b467-cf5d47e6cd15" providerId="ADAL" clId="{D92CA608-7645-5D4A-B8DC-895BE7749DB8}" dt="2023-04-20T15:51:55.449" v="885"/>
          <ac:spMkLst>
            <pc:docMk/>
            <pc:sldMk cId="3108228186" sldId="275"/>
            <ac:spMk id="5" creationId="{E2E273E2-4E37-7CF8-CC30-9943F13F7496}"/>
          </ac:spMkLst>
        </pc:spChg>
      </pc:sldChg>
      <pc:sldChg chg="addSp modSp add">
        <pc:chgData name="Tori Polda (STUDENT)" userId="50394d87-979d-4703-b467-cf5d47e6cd15" providerId="ADAL" clId="{D92CA608-7645-5D4A-B8DC-895BE7749DB8}" dt="2023-04-20T15:51:55.449" v="885"/>
        <pc:sldMkLst>
          <pc:docMk/>
          <pc:sldMk cId="2892928000" sldId="310"/>
        </pc:sldMkLst>
        <pc:spChg chg="add mod">
          <ac:chgData name="Tori Polda (STUDENT)" userId="50394d87-979d-4703-b467-cf5d47e6cd15" providerId="ADAL" clId="{D92CA608-7645-5D4A-B8DC-895BE7749DB8}" dt="2023-04-20T15:51:55.449" v="885"/>
          <ac:spMkLst>
            <pc:docMk/>
            <pc:sldMk cId="2892928000" sldId="310"/>
            <ac:spMk id="4" creationId="{AFE27C7C-A6D7-A822-6B9D-3417C7A7E200}"/>
          </ac:spMkLst>
        </pc:spChg>
      </pc:sldChg>
      <pc:sldChg chg="addSp modSp">
        <pc:chgData name="Tori Polda (STUDENT)" userId="50394d87-979d-4703-b467-cf5d47e6cd15" providerId="ADAL" clId="{D92CA608-7645-5D4A-B8DC-895BE7749DB8}" dt="2023-04-20T15:51:55.449" v="885"/>
        <pc:sldMkLst>
          <pc:docMk/>
          <pc:sldMk cId="1212010491" sldId="311"/>
        </pc:sldMkLst>
        <pc:spChg chg="add mod">
          <ac:chgData name="Tori Polda (STUDENT)" userId="50394d87-979d-4703-b467-cf5d47e6cd15" providerId="ADAL" clId="{D92CA608-7645-5D4A-B8DC-895BE7749DB8}" dt="2023-04-20T15:51:55.449" v="885"/>
          <ac:spMkLst>
            <pc:docMk/>
            <pc:sldMk cId="1212010491" sldId="311"/>
            <ac:spMk id="5" creationId="{1C9A1BB2-741D-15B2-547F-E05BB4EB128B}"/>
          </ac:spMkLst>
        </pc:spChg>
      </pc:sldChg>
      <pc:sldChg chg="del">
        <pc:chgData name="Tori Polda (STUDENT)" userId="50394d87-979d-4703-b467-cf5d47e6cd15" providerId="ADAL" clId="{D92CA608-7645-5D4A-B8DC-895BE7749DB8}" dt="2023-04-20T15:13:52.554" v="364" actId="2696"/>
        <pc:sldMkLst>
          <pc:docMk/>
          <pc:sldMk cId="1154412787" sldId="312"/>
        </pc:sldMkLst>
      </pc:sldChg>
      <pc:sldChg chg="addSp modSp">
        <pc:chgData name="Tori Polda (STUDENT)" userId="50394d87-979d-4703-b467-cf5d47e6cd15" providerId="ADAL" clId="{D92CA608-7645-5D4A-B8DC-895BE7749DB8}" dt="2023-04-20T15:51:55.449" v="885"/>
        <pc:sldMkLst>
          <pc:docMk/>
          <pc:sldMk cId="3611564264" sldId="313"/>
        </pc:sldMkLst>
        <pc:spChg chg="add mod">
          <ac:chgData name="Tori Polda (STUDENT)" userId="50394d87-979d-4703-b467-cf5d47e6cd15" providerId="ADAL" clId="{D92CA608-7645-5D4A-B8DC-895BE7749DB8}" dt="2023-04-20T15:51:55.449" v="885"/>
          <ac:spMkLst>
            <pc:docMk/>
            <pc:sldMk cId="3611564264" sldId="313"/>
            <ac:spMk id="5" creationId="{05EBB27C-C67C-2522-CB90-ABB8F0DD013C}"/>
          </ac:spMkLst>
        </pc:spChg>
      </pc:sldChg>
      <pc:sldChg chg="addSp modSp add mod modNotesTx">
        <pc:chgData name="Tori Polda (STUDENT)" userId="50394d87-979d-4703-b467-cf5d47e6cd15" providerId="ADAL" clId="{D92CA608-7645-5D4A-B8DC-895BE7749DB8}" dt="2023-04-25T14:34:30.101" v="7504" actId="20577"/>
        <pc:sldMkLst>
          <pc:docMk/>
          <pc:sldMk cId="1871062451" sldId="316"/>
        </pc:sldMkLst>
        <pc:spChg chg="mod">
          <ac:chgData name="Tori Polda (STUDENT)" userId="50394d87-979d-4703-b467-cf5d47e6cd15" providerId="ADAL" clId="{D92CA608-7645-5D4A-B8DC-895BE7749DB8}" dt="2023-04-20T15:38:33.555" v="467" actId="20577"/>
          <ac:spMkLst>
            <pc:docMk/>
            <pc:sldMk cId="1871062451" sldId="316"/>
            <ac:spMk id="2" creationId="{925788EF-1D3A-8194-E2D1-639387F1C978}"/>
          </ac:spMkLst>
        </pc:spChg>
        <pc:spChg chg="mod">
          <ac:chgData name="Tori Polda (STUDENT)" userId="50394d87-979d-4703-b467-cf5d47e6cd15" providerId="ADAL" clId="{D92CA608-7645-5D4A-B8DC-895BE7749DB8}" dt="2023-04-24T21:08:36.534" v="6434" actId="20577"/>
          <ac:spMkLst>
            <pc:docMk/>
            <pc:sldMk cId="1871062451" sldId="316"/>
            <ac:spMk id="4" creationId="{E71E0353-5A44-2350-8A78-8C032FFB3842}"/>
          </ac:spMkLst>
        </pc:spChg>
        <pc:spChg chg="mod">
          <ac:chgData name="Tori Polda (STUDENT)" userId="50394d87-979d-4703-b467-cf5d47e6cd15" providerId="ADAL" clId="{D92CA608-7645-5D4A-B8DC-895BE7749DB8}" dt="2023-04-25T14:34:30.101" v="7504" actId="20577"/>
          <ac:spMkLst>
            <pc:docMk/>
            <pc:sldMk cId="1871062451" sldId="316"/>
            <ac:spMk id="6" creationId="{CCBE607A-DBF8-6A1D-A974-DDB754C2D98B}"/>
          </ac:spMkLst>
        </pc:spChg>
        <pc:spChg chg="mod">
          <ac:chgData name="Tori Polda (STUDENT)" userId="50394d87-979d-4703-b467-cf5d47e6cd15" providerId="ADAL" clId="{D92CA608-7645-5D4A-B8DC-895BE7749DB8}" dt="2023-04-24T18:22:53.007" v="2070" actId="20577"/>
          <ac:spMkLst>
            <pc:docMk/>
            <pc:sldMk cId="1871062451" sldId="316"/>
            <ac:spMk id="7" creationId="{E6C2369D-6879-F4B3-6021-9D175E95A320}"/>
          </ac:spMkLst>
        </pc:spChg>
        <pc:spChg chg="add mod">
          <ac:chgData name="Tori Polda (STUDENT)" userId="50394d87-979d-4703-b467-cf5d47e6cd15" providerId="ADAL" clId="{D92CA608-7645-5D4A-B8DC-895BE7749DB8}" dt="2023-04-20T15:51:55.449" v="885"/>
          <ac:spMkLst>
            <pc:docMk/>
            <pc:sldMk cId="1871062451" sldId="316"/>
            <ac:spMk id="8" creationId="{91CFCA05-FCE2-63A8-6BD1-AD0C742A126A}"/>
          </ac:spMkLst>
        </pc:spChg>
      </pc:sldChg>
      <pc:sldChg chg="addSp modSp new mod ord modNotesTx">
        <pc:chgData name="Tori Polda (STUDENT)" userId="50394d87-979d-4703-b467-cf5d47e6cd15" providerId="ADAL" clId="{D92CA608-7645-5D4A-B8DC-895BE7749DB8}" dt="2023-04-24T19:51:41.444" v="5663" actId="20577"/>
        <pc:sldMkLst>
          <pc:docMk/>
          <pc:sldMk cId="3348644510" sldId="317"/>
        </pc:sldMkLst>
        <pc:spChg chg="mod">
          <ac:chgData name="Tori Polda (STUDENT)" userId="50394d87-979d-4703-b467-cf5d47e6cd15" providerId="ADAL" clId="{D92CA608-7645-5D4A-B8DC-895BE7749DB8}" dt="2023-04-20T15:37:49.834" v="369" actId="20577"/>
          <ac:spMkLst>
            <pc:docMk/>
            <pc:sldMk cId="3348644510" sldId="317"/>
            <ac:spMk id="2" creationId="{D99C8F26-2D5A-7775-7E05-C48553296326}"/>
          </ac:spMkLst>
        </pc:spChg>
        <pc:spChg chg="mod">
          <ac:chgData name="Tori Polda (STUDENT)" userId="50394d87-979d-4703-b467-cf5d47e6cd15" providerId="ADAL" clId="{D92CA608-7645-5D4A-B8DC-895BE7749DB8}" dt="2023-04-24T18:35:22.741" v="2164" actId="20577"/>
          <ac:spMkLst>
            <pc:docMk/>
            <pc:sldMk cId="3348644510" sldId="317"/>
            <ac:spMk id="3" creationId="{5023E4EE-336B-41D4-B2F3-B0BDC3051EE8}"/>
          </ac:spMkLst>
        </pc:spChg>
        <pc:spChg chg="mod">
          <ac:chgData name="Tori Polda (STUDENT)" userId="50394d87-979d-4703-b467-cf5d47e6cd15" providerId="ADAL" clId="{D92CA608-7645-5D4A-B8DC-895BE7749DB8}" dt="2023-04-20T16:20:25.560" v="1119" actId="20577"/>
          <ac:spMkLst>
            <pc:docMk/>
            <pc:sldMk cId="3348644510" sldId="317"/>
            <ac:spMk id="4" creationId="{CF98AC10-6D3A-4687-CDE6-4B8E57DBB14E}"/>
          </ac:spMkLst>
        </pc:spChg>
        <pc:spChg chg="add mod">
          <ac:chgData name="Tori Polda (STUDENT)" userId="50394d87-979d-4703-b467-cf5d47e6cd15" providerId="ADAL" clId="{D92CA608-7645-5D4A-B8DC-895BE7749DB8}" dt="2023-04-20T15:51:32.833" v="883" actId="1076"/>
          <ac:spMkLst>
            <pc:docMk/>
            <pc:sldMk cId="3348644510" sldId="317"/>
            <ac:spMk id="7" creationId="{7E538026-77A8-C13B-F069-3FE79D5A9173}"/>
          </ac:spMkLst>
        </pc:spChg>
        <pc:spChg chg="add mod">
          <ac:chgData name="Tori Polda (STUDENT)" userId="50394d87-979d-4703-b467-cf5d47e6cd15" providerId="ADAL" clId="{D92CA608-7645-5D4A-B8DC-895BE7749DB8}" dt="2023-04-20T15:51:36.920" v="884" actId="1076"/>
          <ac:spMkLst>
            <pc:docMk/>
            <pc:sldMk cId="3348644510" sldId="317"/>
            <ac:spMk id="8" creationId="{050F27E6-B9BD-B1CC-9D6A-889E3D3C91ED}"/>
          </ac:spMkLst>
        </pc:spChg>
        <pc:spChg chg="add mod">
          <ac:chgData name="Tori Polda (STUDENT)" userId="50394d87-979d-4703-b467-cf5d47e6cd15" providerId="ADAL" clId="{D92CA608-7645-5D4A-B8DC-895BE7749DB8}" dt="2023-04-20T15:51:55.449" v="885"/>
          <ac:spMkLst>
            <pc:docMk/>
            <pc:sldMk cId="3348644510" sldId="317"/>
            <ac:spMk id="9" creationId="{6AFE7ACE-B508-F637-0EF2-5F987ADB714F}"/>
          </ac:spMkLst>
        </pc:spChg>
        <pc:picChg chg="add mod">
          <ac:chgData name="Tori Polda (STUDENT)" userId="50394d87-979d-4703-b467-cf5d47e6cd15" providerId="ADAL" clId="{D92CA608-7645-5D4A-B8DC-895BE7749DB8}" dt="2023-04-20T15:42:11.846" v="475" actId="14100"/>
          <ac:picMkLst>
            <pc:docMk/>
            <pc:sldMk cId="3348644510" sldId="317"/>
            <ac:picMk id="6" creationId="{A876661F-5CC6-D0C0-75CB-555276DA79CC}"/>
          </ac:picMkLst>
        </pc:picChg>
      </pc:sldChg>
      <pc:sldChg chg="addSp modSp">
        <pc:chgData name="Tori Polda (STUDENT)" userId="50394d87-979d-4703-b467-cf5d47e6cd15" providerId="ADAL" clId="{D92CA608-7645-5D4A-B8DC-895BE7749DB8}" dt="2023-04-20T15:51:55.449" v="885"/>
        <pc:sldMkLst>
          <pc:docMk/>
          <pc:sldMk cId="2763527085" sldId="318"/>
        </pc:sldMkLst>
        <pc:spChg chg="add mod">
          <ac:chgData name="Tori Polda (STUDENT)" userId="50394d87-979d-4703-b467-cf5d47e6cd15" providerId="ADAL" clId="{D92CA608-7645-5D4A-B8DC-895BE7749DB8}" dt="2023-04-20T15:51:55.449" v="885"/>
          <ac:spMkLst>
            <pc:docMk/>
            <pc:sldMk cId="2763527085" sldId="318"/>
            <ac:spMk id="5" creationId="{C9936EE1-BA4E-4ACE-0B2E-E155665E6518}"/>
          </ac:spMkLst>
        </pc:spChg>
      </pc:sldChg>
      <pc:sldChg chg="modSp new del mod modNotesTx">
        <pc:chgData name="Tori Polda (STUDENT)" userId="50394d87-979d-4703-b467-cf5d47e6cd15" providerId="ADAL" clId="{D92CA608-7645-5D4A-B8DC-895BE7749DB8}" dt="2023-04-22T21:17:30.101" v="1589" actId="2696"/>
        <pc:sldMkLst>
          <pc:docMk/>
          <pc:sldMk cId="1927976414" sldId="319"/>
        </pc:sldMkLst>
        <pc:spChg chg="mod">
          <ac:chgData name="Tori Polda (STUDENT)" userId="50394d87-979d-4703-b467-cf5d47e6cd15" providerId="ADAL" clId="{D92CA608-7645-5D4A-B8DC-895BE7749DB8}" dt="2023-04-20T16:13:12.498" v="958" actId="20577"/>
          <ac:spMkLst>
            <pc:docMk/>
            <pc:sldMk cId="1927976414" sldId="319"/>
            <ac:spMk id="2" creationId="{54758C26-8F2E-AEB6-4A72-C218FF82D0A0}"/>
          </ac:spMkLst>
        </pc:spChg>
        <pc:spChg chg="mod">
          <ac:chgData name="Tori Polda (STUDENT)" userId="50394d87-979d-4703-b467-cf5d47e6cd15" providerId="ADAL" clId="{D92CA608-7645-5D4A-B8DC-895BE7749DB8}" dt="2023-04-22T21:17:27.142" v="1587" actId="21"/>
          <ac:spMkLst>
            <pc:docMk/>
            <pc:sldMk cId="1927976414" sldId="319"/>
            <ac:spMk id="3" creationId="{1BC3343F-703A-D2A5-5049-171FABD1B331}"/>
          </ac:spMkLst>
        </pc:spChg>
        <pc:spChg chg="mod">
          <ac:chgData name="Tori Polda (STUDENT)" userId="50394d87-979d-4703-b467-cf5d47e6cd15" providerId="ADAL" clId="{D92CA608-7645-5D4A-B8DC-895BE7749DB8}" dt="2023-04-20T16:20:58.088" v="1130" actId="20577"/>
          <ac:spMkLst>
            <pc:docMk/>
            <pc:sldMk cId="1927976414" sldId="319"/>
            <ac:spMk id="5" creationId="{A3D8B7AF-7D10-F29C-85CF-305E1D59B0AA}"/>
          </ac:spMkLst>
        </pc:spChg>
      </pc:sldChg>
      <pc:sldChg chg="new del">
        <pc:chgData name="Tori Polda (STUDENT)" userId="50394d87-979d-4703-b467-cf5d47e6cd15" providerId="ADAL" clId="{D92CA608-7645-5D4A-B8DC-895BE7749DB8}" dt="2023-04-20T16:11:28.017" v="912" actId="680"/>
        <pc:sldMkLst>
          <pc:docMk/>
          <pc:sldMk cId="2314960532" sldId="319"/>
        </pc:sldMkLst>
      </pc:sldChg>
      <pc:sldChg chg="modSp new add del mod modNotesTx">
        <pc:chgData name="Tori Polda (STUDENT)" userId="50394d87-979d-4703-b467-cf5d47e6cd15" providerId="ADAL" clId="{D92CA608-7645-5D4A-B8DC-895BE7749DB8}" dt="2023-04-25T14:31:42.464" v="7490" actId="20577"/>
        <pc:sldMkLst>
          <pc:docMk/>
          <pc:sldMk cId="4258001013" sldId="322"/>
        </pc:sldMkLst>
        <pc:spChg chg="mod">
          <ac:chgData name="Tori Polda (STUDENT)" userId="50394d87-979d-4703-b467-cf5d47e6cd15" providerId="ADAL" clId="{D92CA608-7645-5D4A-B8DC-895BE7749DB8}" dt="2023-04-22T21:17:09.970" v="1582" actId="20577"/>
          <ac:spMkLst>
            <pc:docMk/>
            <pc:sldMk cId="4258001013" sldId="322"/>
            <ac:spMk id="2" creationId="{0B51B51A-DB4D-F48B-B2D3-1E4238911E48}"/>
          </ac:spMkLst>
        </pc:spChg>
        <pc:spChg chg="mod">
          <ac:chgData name="Tori Polda (STUDENT)" userId="50394d87-979d-4703-b467-cf5d47e6cd15" providerId="ADAL" clId="{D92CA608-7645-5D4A-B8DC-895BE7749DB8}" dt="2023-04-24T19:04:31.353" v="2739" actId="20577"/>
          <ac:spMkLst>
            <pc:docMk/>
            <pc:sldMk cId="4258001013" sldId="322"/>
            <ac:spMk id="3" creationId="{5BEEA725-60DC-D6A2-ACAB-BA5C4FC49997}"/>
          </ac:spMkLst>
        </pc:spChg>
        <pc:spChg chg="mod">
          <ac:chgData name="Tori Polda (STUDENT)" userId="50394d87-979d-4703-b467-cf5d47e6cd15" providerId="ADAL" clId="{D92CA608-7645-5D4A-B8DC-895BE7749DB8}" dt="2023-04-25T14:31:42.464" v="7490" actId="20577"/>
          <ac:spMkLst>
            <pc:docMk/>
            <pc:sldMk cId="4258001013" sldId="322"/>
            <ac:spMk id="4" creationId="{C107DCB2-0B69-6B34-C4D8-7F1406B4DCDB}"/>
          </ac:spMkLst>
        </pc:spChg>
        <pc:spChg chg="mod">
          <ac:chgData name="Tori Polda (STUDENT)" userId="50394d87-979d-4703-b467-cf5d47e6cd15" providerId="ADAL" clId="{D92CA608-7645-5D4A-B8DC-895BE7749DB8}" dt="2023-04-24T18:29:30.607" v="2134" actId="20577"/>
          <ac:spMkLst>
            <pc:docMk/>
            <pc:sldMk cId="4258001013" sldId="322"/>
            <ac:spMk id="5" creationId="{2E7D0D01-BD63-46DF-0B03-A0C6485EFD03}"/>
          </ac:spMkLst>
        </pc:spChg>
      </pc:sldChg>
      <pc:sldChg chg="modSp new del mod">
        <pc:chgData name="Tori Polda (STUDENT)" userId="50394d87-979d-4703-b467-cf5d47e6cd15" providerId="ADAL" clId="{D92CA608-7645-5D4A-B8DC-895BE7749DB8}" dt="2023-04-24T18:20:45.575" v="2021" actId="2696"/>
        <pc:sldMkLst>
          <pc:docMk/>
          <pc:sldMk cId="2027301131" sldId="323"/>
        </pc:sldMkLst>
        <pc:spChg chg="mod">
          <ac:chgData name="Tori Polda (STUDENT)" userId="50394d87-979d-4703-b467-cf5d47e6cd15" providerId="ADAL" clId="{D92CA608-7645-5D4A-B8DC-895BE7749DB8}" dt="2023-04-24T18:11:23.908" v="1856" actId="20577"/>
          <ac:spMkLst>
            <pc:docMk/>
            <pc:sldMk cId="2027301131" sldId="323"/>
            <ac:spMk id="2" creationId="{B7A6B784-0843-29C3-A2FC-DB4EAA6BEDCC}"/>
          </ac:spMkLst>
        </pc:spChg>
      </pc:sldChg>
      <pc:sldChg chg="modSp new del mod ord">
        <pc:chgData name="Tori Polda (STUDENT)" userId="50394d87-979d-4703-b467-cf5d47e6cd15" providerId="ADAL" clId="{D92CA608-7645-5D4A-B8DC-895BE7749DB8}" dt="2023-04-24T18:12:46.725" v="1887" actId="2696"/>
        <pc:sldMkLst>
          <pc:docMk/>
          <pc:sldMk cId="3499360034" sldId="327"/>
        </pc:sldMkLst>
        <pc:spChg chg="mod">
          <ac:chgData name="Tori Polda (STUDENT)" userId="50394d87-979d-4703-b467-cf5d47e6cd15" providerId="ADAL" clId="{D92CA608-7645-5D4A-B8DC-895BE7749DB8}" dt="2023-04-24T18:12:21.027" v="1870" actId="20577"/>
          <ac:spMkLst>
            <pc:docMk/>
            <pc:sldMk cId="3499360034" sldId="327"/>
            <ac:spMk id="2" creationId="{5B7F67D6-EA54-E99A-CAA5-1F8CA14015D3}"/>
          </ac:spMkLst>
        </pc:spChg>
      </pc:sldChg>
      <pc:sldChg chg="addSp delSp modSp new mod">
        <pc:chgData name="Tori Polda (STUDENT)" userId="50394d87-979d-4703-b467-cf5d47e6cd15" providerId="ADAL" clId="{D92CA608-7645-5D4A-B8DC-895BE7749DB8}" dt="2023-04-25T14:21:01.878" v="7458" actId="1076"/>
        <pc:sldMkLst>
          <pc:docMk/>
          <pc:sldMk cId="832074132" sldId="328"/>
        </pc:sldMkLst>
        <pc:spChg chg="mod">
          <ac:chgData name="Tori Polda (STUDENT)" userId="50394d87-979d-4703-b467-cf5d47e6cd15" providerId="ADAL" clId="{D92CA608-7645-5D4A-B8DC-895BE7749DB8}" dt="2023-04-24T18:20:43.073" v="2020" actId="20577"/>
          <ac:spMkLst>
            <pc:docMk/>
            <pc:sldMk cId="832074132" sldId="328"/>
            <ac:spMk id="2" creationId="{E3F77060-EC44-2580-665E-361501565B45}"/>
          </ac:spMkLst>
        </pc:spChg>
        <pc:spChg chg="mod">
          <ac:chgData name="Tori Polda (STUDENT)" userId="50394d87-979d-4703-b467-cf5d47e6cd15" providerId="ADAL" clId="{D92CA608-7645-5D4A-B8DC-895BE7749DB8}" dt="2023-04-24T18:41:11.305" v="2165" actId="14"/>
          <ac:spMkLst>
            <pc:docMk/>
            <pc:sldMk cId="832074132" sldId="328"/>
            <ac:spMk id="3" creationId="{8F5F66F8-33CC-F550-90DD-2551E5195341}"/>
          </ac:spMkLst>
        </pc:spChg>
        <pc:spChg chg="mod">
          <ac:chgData name="Tori Polda (STUDENT)" userId="50394d87-979d-4703-b467-cf5d47e6cd15" providerId="ADAL" clId="{D92CA608-7645-5D4A-B8DC-895BE7749DB8}" dt="2023-04-24T18:20:56.013" v="2040" actId="20577"/>
          <ac:spMkLst>
            <pc:docMk/>
            <pc:sldMk cId="832074132" sldId="328"/>
            <ac:spMk id="4" creationId="{62E28E61-1FD3-4382-99D4-ADCA378CA203}"/>
          </ac:spMkLst>
        </pc:spChg>
        <pc:spChg chg="mod">
          <ac:chgData name="Tori Polda (STUDENT)" userId="50394d87-979d-4703-b467-cf5d47e6cd15" providerId="ADAL" clId="{D92CA608-7645-5D4A-B8DC-895BE7749DB8}" dt="2023-04-24T18:24:04.171" v="2088" actId="20577"/>
          <ac:spMkLst>
            <pc:docMk/>
            <pc:sldMk cId="832074132" sldId="328"/>
            <ac:spMk id="5" creationId="{96DBAFBA-4A3C-6E50-7B7C-83B6EE2B7A11}"/>
          </ac:spMkLst>
        </pc:spChg>
        <pc:picChg chg="add del mod modCrop">
          <ac:chgData name="Tori Polda (STUDENT)" userId="50394d87-979d-4703-b467-cf5d47e6cd15" providerId="ADAL" clId="{D92CA608-7645-5D4A-B8DC-895BE7749DB8}" dt="2023-04-25T14:16:32.111" v="7447" actId="478"/>
          <ac:picMkLst>
            <pc:docMk/>
            <pc:sldMk cId="832074132" sldId="328"/>
            <ac:picMk id="8" creationId="{DBF81A8C-F80C-98C9-C847-67060C4247AC}"/>
          </ac:picMkLst>
        </pc:picChg>
        <pc:picChg chg="add mod">
          <ac:chgData name="Tori Polda (STUDENT)" userId="50394d87-979d-4703-b467-cf5d47e6cd15" providerId="ADAL" clId="{D92CA608-7645-5D4A-B8DC-895BE7749DB8}" dt="2023-04-25T14:21:01.878" v="7458" actId="1076"/>
          <ac:picMkLst>
            <pc:docMk/>
            <pc:sldMk cId="832074132" sldId="328"/>
            <ac:picMk id="10" creationId="{CB1E03FE-5C30-9DA6-82FC-5082C36C3033}"/>
          </ac:picMkLst>
        </pc:picChg>
      </pc:sldChg>
    </pc:docChg>
  </pc:docChgLst>
  <pc:docChgLst>
    <pc:chgData name="Steffen Damm (STUDENT)" userId="S::steffendamm@mines.edu::2fca044c-b069-40d8-a0f4-68d75c100541" providerId="AD" clId="Web-{83D915AB-788A-40F2-BFEA-4A45643BA9C3}"/>
    <pc:docChg chg="addSld delSld modSld sldOrd">
      <pc:chgData name="Steffen Damm (STUDENT)" userId="S::steffendamm@mines.edu::2fca044c-b069-40d8-a0f4-68d75c100541" providerId="AD" clId="Web-{83D915AB-788A-40F2-BFEA-4A45643BA9C3}" dt="2023-04-20T15:24:22.803" v="214" actId="20577"/>
      <pc:docMkLst>
        <pc:docMk/>
      </pc:docMkLst>
      <pc:sldChg chg="addSp delSp modSp">
        <pc:chgData name="Steffen Damm (STUDENT)" userId="S::steffendamm@mines.edu::2fca044c-b069-40d8-a0f4-68d75c100541" providerId="AD" clId="Web-{83D915AB-788A-40F2-BFEA-4A45643BA9C3}" dt="2023-04-20T15:24:22.803" v="214" actId="20577"/>
        <pc:sldMkLst>
          <pc:docMk/>
          <pc:sldMk cId="723858105" sldId="258"/>
        </pc:sldMkLst>
        <pc:spChg chg="mod">
          <ac:chgData name="Steffen Damm (STUDENT)" userId="S::steffendamm@mines.edu::2fca044c-b069-40d8-a0f4-68d75c100541" providerId="AD" clId="Web-{83D915AB-788A-40F2-BFEA-4A45643BA9C3}" dt="2023-04-20T15:24:22.803" v="214" actId="20577"/>
          <ac:spMkLst>
            <pc:docMk/>
            <pc:sldMk cId="723858105" sldId="258"/>
            <ac:spMk id="3" creationId="{D1FCBE83-96BD-53F0-FADA-490AF1E293F3}"/>
          </ac:spMkLst>
        </pc:spChg>
        <pc:spChg chg="mod">
          <ac:chgData name="Steffen Damm (STUDENT)" userId="S::steffendamm@mines.edu::2fca044c-b069-40d8-a0f4-68d75c100541" providerId="AD" clId="Web-{83D915AB-788A-40F2-BFEA-4A45643BA9C3}" dt="2023-04-20T14:59:43.047" v="46" actId="1076"/>
          <ac:spMkLst>
            <pc:docMk/>
            <pc:sldMk cId="723858105" sldId="258"/>
            <ac:spMk id="7" creationId="{3BBB6D66-4F33-143F-67FF-E3B399648E74}"/>
          </ac:spMkLst>
        </pc:spChg>
        <pc:spChg chg="del">
          <ac:chgData name="Steffen Damm (STUDENT)" userId="S::steffendamm@mines.edu::2fca044c-b069-40d8-a0f4-68d75c100541" providerId="AD" clId="Web-{83D915AB-788A-40F2-BFEA-4A45643BA9C3}" dt="2023-04-20T14:59:52.016" v="51"/>
          <ac:spMkLst>
            <pc:docMk/>
            <pc:sldMk cId="723858105" sldId="258"/>
            <ac:spMk id="8" creationId="{93633869-0717-ACC9-EA42-E11C76C2C0E1}"/>
          </ac:spMkLst>
        </pc:spChg>
        <pc:spChg chg="add mod">
          <ac:chgData name="Steffen Damm (STUDENT)" userId="S::steffendamm@mines.edu::2fca044c-b069-40d8-a0f4-68d75c100541" providerId="AD" clId="Web-{83D915AB-788A-40F2-BFEA-4A45643BA9C3}" dt="2023-04-20T15:20:11.300" v="99" actId="20577"/>
          <ac:spMkLst>
            <pc:docMk/>
            <pc:sldMk cId="723858105" sldId="258"/>
            <ac:spMk id="10" creationId="{0A586D2B-BA9C-91D2-ACD6-9DB23065E06D}"/>
          </ac:spMkLst>
        </pc:spChg>
        <pc:picChg chg="mod">
          <ac:chgData name="Steffen Damm (STUDENT)" userId="S::steffendamm@mines.edu::2fca044c-b069-40d8-a0f4-68d75c100541" providerId="AD" clId="Web-{83D915AB-788A-40F2-BFEA-4A45643BA9C3}" dt="2023-04-20T14:59:40.032" v="45" actId="1076"/>
          <ac:picMkLst>
            <pc:docMk/>
            <pc:sldMk cId="723858105" sldId="258"/>
            <ac:picMk id="6" creationId="{1381631A-708E-2D13-25B9-0DF84A4B6188}"/>
          </ac:picMkLst>
        </pc:picChg>
        <pc:picChg chg="add mod">
          <ac:chgData name="Steffen Damm (STUDENT)" userId="S::steffendamm@mines.edu::2fca044c-b069-40d8-a0f4-68d75c100541" providerId="AD" clId="Web-{83D915AB-788A-40F2-BFEA-4A45643BA9C3}" dt="2023-04-20T14:59:57.641" v="54" actId="1076"/>
          <ac:picMkLst>
            <pc:docMk/>
            <pc:sldMk cId="723858105" sldId="258"/>
            <ac:picMk id="9" creationId="{9B7C7E91-4BC2-6942-9A32-30603E22E647}"/>
          </ac:picMkLst>
        </pc:picChg>
      </pc:sldChg>
      <pc:sldChg chg="modSp del">
        <pc:chgData name="Steffen Damm (STUDENT)" userId="S::steffendamm@mines.edu::2fca044c-b069-40d8-a0f4-68d75c100541" providerId="AD" clId="Web-{83D915AB-788A-40F2-BFEA-4A45643BA9C3}" dt="2023-04-20T15:13:37.200" v="82"/>
        <pc:sldMkLst>
          <pc:docMk/>
          <pc:sldMk cId="1779265075" sldId="260"/>
        </pc:sldMkLst>
        <pc:picChg chg="mod">
          <ac:chgData name="Steffen Damm (STUDENT)" userId="S::steffendamm@mines.edu::2fca044c-b069-40d8-a0f4-68d75c100541" providerId="AD" clId="Web-{83D915AB-788A-40F2-BFEA-4A45643BA9C3}" dt="2023-04-20T14:53:41.714" v="20" actId="1076"/>
          <ac:picMkLst>
            <pc:docMk/>
            <pc:sldMk cId="1779265075" sldId="260"/>
            <ac:picMk id="5" creationId="{AF86B23E-42F5-8EBE-D033-B2133CBC80D4}"/>
          </ac:picMkLst>
        </pc:picChg>
      </pc:sldChg>
      <pc:sldChg chg="modSp new">
        <pc:chgData name="Steffen Damm (STUDENT)" userId="S::steffendamm@mines.edu::2fca044c-b069-40d8-a0f4-68d75c100541" providerId="AD" clId="Web-{83D915AB-788A-40F2-BFEA-4A45643BA9C3}" dt="2023-04-20T14:24:47.361" v="3" actId="20577"/>
        <pc:sldMkLst>
          <pc:docMk/>
          <pc:sldMk cId="3179341153" sldId="266"/>
        </pc:sldMkLst>
        <pc:spChg chg="mod">
          <ac:chgData name="Steffen Damm (STUDENT)" userId="S::steffendamm@mines.edu::2fca044c-b069-40d8-a0f4-68d75c100541" providerId="AD" clId="Web-{83D915AB-788A-40F2-BFEA-4A45643BA9C3}" dt="2023-04-20T14:24:47.361" v="3" actId="20577"/>
          <ac:spMkLst>
            <pc:docMk/>
            <pc:sldMk cId="3179341153" sldId="266"/>
            <ac:spMk id="2" creationId="{2F66D938-CBE2-DF57-F62F-7F18E64A2FF2}"/>
          </ac:spMkLst>
        </pc:spChg>
      </pc:sldChg>
      <pc:sldChg chg="modSp new ord">
        <pc:chgData name="Steffen Damm (STUDENT)" userId="S::steffendamm@mines.edu::2fca044c-b069-40d8-a0f4-68d75c100541" providerId="AD" clId="Web-{83D915AB-788A-40F2-BFEA-4A45643BA9C3}" dt="2023-04-20T14:44:59.503" v="14"/>
        <pc:sldMkLst>
          <pc:docMk/>
          <pc:sldMk cId="2020681192" sldId="267"/>
        </pc:sldMkLst>
        <pc:spChg chg="mod">
          <ac:chgData name="Steffen Damm (STUDENT)" userId="S::steffendamm@mines.edu::2fca044c-b069-40d8-a0f4-68d75c100541" providerId="AD" clId="Web-{83D915AB-788A-40F2-BFEA-4A45643BA9C3}" dt="2023-04-20T14:31:07.694" v="7" actId="20577"/>
          <ac:spMkLst>
            <pc:docMk/>
            <pc:sldMk cId="2020681192" sldId="267"/>
            <ac:spMk id="2" creationId="{26252A53-1229-9467-DF44-73371A9D9523}"/>
          </ac:spMkLst>
        </pc:spChg>
      </pc:sldChg>
      <pc:sldChg chg="modSp new">
        <pc:chgData name="Steffen Damm (STUDENT)" userId="S::steffendamm@mines.edu::2fca044c-b069-40d8-a0f4-68d75c100541" providerId="AD" clId="Web-{83D915AB-788A-40F2-BFEA-4A45643BA9C3}" dt="2023-04-20T14:44:51.081" v="12" actId="20577"/>
        <pc:sldMkLst>
          <pc:docMk/>
          <pc:sldMk cId="1212010491" sldId="311"/>
        </pc:sldMkLst>
        <pc:spChg chg="mod">
          <ac:chgData name="Steffen Damm (STUDENT)" userId="S::steffendamm@mines.edu::2fca044c-b069-40d8-a0f4-68d75c100541" providerId="AD" clId="Web-{83D915AB-788A-40F2-BFEA-4A45643BA9C3}" dt="2023-04-20T14:44:51.081" v="12" actId="20577"/>
          <ac:spMkLst>
            <pc:docMk/>
            <pc:sldMk cId="1212010491" sldId="311"/>
            <ac:spMk id="2" creationId="{B8397946-F141-1BAD-10A7-B1764C2B4B3F}"/>
          </ac:spMkLst>
        </pc:spChg>
      </pc:sldChg>
      <pc:sldChg chg="modSp new">
        <pc:chgData name="Steffen Damm (STUDENT)" userId="S::steffendamm@mines.edu::2fca044c-b069-40d8-a0f4-68d75c100541" providerId="AD" clId="Web-{83D915AB-788A-40F2-BFEA-4A45643BA9C3}" dt="2023-04-20T14:45:01.706" v="16" actId="20577"/>
        <pc:sldMkLst>
          <pc:docMk/>
          <pc:sldMk cId="1154412787" sldId="312"/>
        </pc:sldMkLst>
        <pc:spChg chg="mod">
          <ac:chgData name="Steffen Damm (STUDENT)" userId="S::steffendamm@mines.edu::2fca044c-b069-40d8-a0f4-68d75c100541" providerId="AD" clId="Web-{83D915AB-788A-40F2-BFEA-4A45643BA9C3}" dt="2023-04-20T14:45:01.706" v="16" actId="20577"/>
          <ac:spMkLst>
            <pc:docMk/>
            <pc:sldMk cId="1154412787" sldId="312"/>
            <ac:spMk id="2" creationId="{25E2C342-7B4F-3837-244C-FEAA1E804DD4}"/>
          </ac:spMkLst>
        </pc:spChg>
      </pc:sldChg>
      <pc:sldChg chg="modSp new">
        <pc:chgData name="Steffen Damm (STUDENT)" userId="S::steffendamm@mines.edu::2fca044c-b069-40d8-a0f4-68d75c100541" providerId="AD" clId="Web-{83D915AB-788A-40F2-BFEA-4A45643BA9C3}" dt="2023-04-20T14:57:04.389" v="30" actId="20577"/>
        <pc:sldMkLst>
          <pc:docMk/>
          <pc:sldMk cId="3611564264" sldId="313"/>
        </pc:sldMkLst>
        <pc:spChg chg="mod">
          <ac:chgData name="Steffen Damm (STUDENT)" userId="S::steffendamm@mines.edu::2fca044c-b069-40d8-a0f4-68d75c100541" providerId="AD" clId="Web-{83D915AB-788A-40F2-BFEA-4A45643BA9C3}" dt="2023-04-20T14:57:04.389" v="30" actId="20577"/>
          <ac:spMkLst>
            <pc:docMk/>
            <pc:sldMk cId="3611564264" sldId="313"/>
            <ac:spMk id="2" creationId="{C97D648C-DE7D-242B-65B6-1453F5F085EB}"/>
          </ac:spMkLst>
        </pc:spChg>
      </pc:sldChg>
      <pc:sldChg chg="addSp delSp modSp new">
        <pc:chgData name="Steffen Damm (STUDENT)" userId="S::steffendamm@mines.edu::2fca044c-b069-40d8-a0f4-68d75c100541" providerId="AD" clId="Web-{83D915AB-788A-40F2-BFEA-4A45643BA9C3}" dt="2023-04-20T15:20:08.690" v="98" actId="20577"/>
        <pc:sldMkLst>
          <pc:docMk/>
          <pc:sldMk cId="1310166160" sldId="317"/>
        </pc:sldMkLst>
        <pc:spChg chg="mod">
          <ac:chgData name="Steffen Damm (STUDENT)" userId="S::steffendamm@mines.edu::2fca044c-b069-40d8-a0f4-68d75c100541" providerId="AD" clId="Web-{83D915AB-788A-40F2-BFEA-4A45643BA9C3}" dt="2023-04-20T15:14:28.982" v="92" actId="20577"/>
          <ac:spMkLst>
            <pc:docMk/>
            <pc:sldMk cId="1310166160" sldId="317"/>
            <ac:spMk id="2" creationId="{06314F22-C22B-F401-CCB5-AB047DA36849}"/>
          </ac:spMkLst>
        </pc:spChg>
        <pc:spChg chg="del">
          <ac:chgData name="Steffen Damm (STUDENT)" userId="S::steffendamm@mines.edu::2fca044c-b069-40d8-a0f4-68d75c100541" providerId="AD" clId="Web-{83D915AB-788A-40F2-BFEA-4A45643BA9C3}" dt="2023-04-20T15:14:48.951" v="94"/>
          <ac:spMkLst>
            <pc:docMk/>
            <pc:sldMk cId="1310166160" sldId="317"/>
            <ac:spMk id="3" creationId="{564E9ADD-C9A8-229A-102D-A17858FD8CCB}"/>
          </ac:spMkLst>
        </pc:spChg>
        <pc:spChg chg="add mod">
          <ac:chgData name="Steffen Damm (STUDENT)" userId="S::steffendamm@mines.edu::2fca044c-b069-40d8-a0f4-68d75c100541" providerId="AD" clId="Web-{83D915AB-788A-40F2-BFEA-4A45643BA9C3}" dt="2023-04-20T15:20:08.690" v="98" actId="20577"/>
          <ac:spMkLst>
            <pc:docMk/>
            <pc:sldMk cId="1310166160" sldId="317"/>
            <ac:spMk id="6" creationId="{D3B02BB4-683C-311F-28D6-80E458D0FA90}"/>
          </ac:spMkLst>
        </pc:spChg>
      </pc:sldChg>
    </pc:docChg>
  </pc:docChgLst>
  <pc:docChgLst>
    <pc:chgData name="Mark McNulty (STUDENT)" userId="S::markmcnulty@mines.edu::fe12b8a8-24f0-42b6-86eb-d27fe772a663" providerId="AD" clId="Web-{4FAD766A-C24B-4944-9AD5-2F93749F64F3}"/>
    <pc:docChg chg="modSld">
      <pc:chgData name="Mark McNulty (STUDENT)" userId="S::markmcnulty@mines.edu::fe12b8a8-24f0-42b6-86eb-d27fe772a663" providerId="AD" clId="Web-{4FAD766A-C24B-4944-9AD5-2F93749F64F3}" dt="2023-04-23T23:11:40.339" v="1" actId="20577"/>
      <pc:docMkLst>
        <pc:docMk/>
      </pc:docMkLst>
      <pc:sldChg chg="modSp">
        <pc:chgData name="Mark McNulty (STUDENT)" userId="S::markmcnulty@mines.edu::fe12b8a8-24f0-42b6-86eb-d27fe772a663" providerId="AD" clId="Web-{4FAD766A-C24B-4944-9AD5-2F93749F64F3}" dt="2023-04-23T23:11:40.339" v="1" actId="20577"/>
        <pc:sldMkLst>
          <pc:docMk/>
          <pc:sldMk cId="723858105" sldId="258"/>
        </pc:sldMkLst>
        <pc:spChg chg="mod">
          <ac:chgData name="Mark McNulty (STUDENT)" userId="S::markmcnulty@mines.edu::fe12b8a8-24f0-42b6-86eb-d27fe772a663" providerId="AD" clId="Web-{4FAD766A-C24B-4944-9AD5-2F93749F64F3}" dt="2023-04-23T23:11:40.339" v="1" actId="20577"/>
          <ac:spMkLst>
            <pc:docMk/>
            <pc:sldMk cId="723858105" sldId="258"/>
            <ac:spMk id="3" creationId="{D1FCBE83-96BD-53F0-FADA-490AF1E293F3}"/>
          </ac:spMkLst>
        </pc:spChg>
      </pc:sldChg>
    </pc:docChg>
  </pc:docChgLst>
  <pc:docChgLst>
    <pc:chgData name="Steffen Damm (STUDENT)" userId="2fca044c-b069-40d8-a0f4-68d75c100541" providerId="ADAL" clId="{C44C1010-55E4-8647-BBB7-FACFA8B9D37A}"/>
    <pc:docChg chg="custSel modSld">
      <pc:chgData name="Steffen Damm (STUDENT)" userId="2fca044c-b069-40d8-a0f4-68d75c100541" providerId="ADAL" clId="{C44C1010-55E4-8647-BBB7-FACFA8B9D37A}" dt="2023-04-25T14:03:30.543" v="930" actId="20577"/>
      <pc:docMkLst>
        <pc:docMk/>
      </pc:docMkLst>
      <pc:sldChg chg="modNotesTx">
        <pc:chgData name="Steffen Damm (STUDENT)" userId="2fca044c-b069-40d8-a0f4-68d75c100541" providerId="ADAL" clId="{C44C1010-55E4-8647-BBB7-FACFA8B9D37A}" dt="2023-04-25T11:00:02.498" v="924" actId="20577"/>
        <pc:sldMkLst>
          <pc:docMk/>
          <pc:sldMk cId="78908879" sldId="259"/>
        </pc:sldMkLst>
      </pc:sldChg>
      <pc:sldChg chg="modNotesTx">
        <pc:chgData name="Steffen Damm (STUDENT)" userId="2fca044c-b069-40d8-a0f4-68d75c100541" providerId="ADAL" clId="{C44C1010-55E4-8647-BBB7-FACFA8B9D37A}" dt="2023-04-25T14:03:30.543" v="930" actId="20577"/>
        <pc:sldMkLst>
          <pc:docMk/>
          <pc:sldMk cId="3586548554" sldId="320"/>
        </pc:sldMkLst>
      </pc:sldChg>
      <pc:sldChg chg="modNotesTx">
        <pc:chgData name="Steffen Damm (STUDENT)" userId="2fca044c-b069-40d8-a0f4-68d75c100541" providerId="ADAL" clId="{C44C1010-55E4-8647-BBB7-FACFA8B9D37A}" dt="2023-04-25T10:02:24.504" v="541" actId="20577"/>
        <pc:sldMkLst>
          <pc:docMk/>
          <pc:sldMk cId="1521544501" sldId="321"/>
        </pc:sldMkLst>
      </pc:sldChg>
    </pc:docChg>
  </pc:docChgLst>
  <pc:docChgLst>
    <pc:chgData name="Steffen Damm (STUDENT)" userId="2fca044c-b069-40d8-a0f4-68d75c100541" providerId="ADAL" clId="{C56052F2-69DD-5049-9A53-0DD4B198679C}"/>
    <pc:docChg chg="custSel modSld">
      <pc:chgData name="Steffen Damm (STUDENT)" userId="2fca044c-b069-40d8-a0f4-68d75c100541" providerId="ADAL" clId="{C56052F2-69DD-5049-9A53-0DD4B198679C}" dt="2023-04-24T18:19:56.582" v="43" actId="20577"/>
      <pc:docMkLst>
        <pc:docMk/>
      </pc:docMkLst>
      <pc:sldChg chg="modSp">
        <pc:chgData name="Steffen Damm (STUDENT)" userId="2fca044c-b069-40d8-a0f4-68d75c100541" providerId="ADAL" clId="{C56052F2-69DD-5049-9A53-0DD4B198679C}" dt="2023-04-24T18:19:56.582" v="43" actId="20577"/>
        <pc:sldMkLst>
          <pc:docMk/>
          <pc:sldMk cId="78908879" sldId="259"/>
        </pc:sldMkLst>
        <pc:spChg chg="mod">
          <ac:chgData name="Steffen Damm (STUDENT)" userId="2fca044c-b069-40d8-a0f4-68d75c100541" providerId="ADAL" clId="{C56052F2-69DD-5049-9A53-0DD4B198679C}" dt="2023-04-24T18:19:56.582" v="43" actId="20577"/>
          <ac:spMkLst>
            <pc:docMk/>
            <pc:sldMk cId="78908879" sldId="259"/>
            <ac:spMk id="6" creationId="{792B52C7-2389-23BC-8491-7B1B5E350682}"/>
          </ac:spMkLst>
        </pc:spChg>
      </pc:sldChg>
      <pc:sldChg chg="modSp">
        <pc:chgData name="Steffen Damm (STUDENT)" userId="2fca044c-b069-40d8-a0f4-68d75c100541" providerId="ADAL" clId="{C56052F2-69DD-5049-9A53-0DD4B198679C}" dt="2023-04-24T18:19:05.228" v="19" actId="20577"/>
        <pc:sldMkLst>
          <pc:docMk/>
          <pc:sldMk cId="3586548554" sldId="320"/>
        </pc:sldMkLst>
        <pc:spChg chg="mod">
          <ac:chgData name="Steffen Damm (STUDENT)" userId="2fca044c-b069-40d8-a0f4-68d75c100541" providerId="ADAL" clId="{C56052F2-69DD-5049-9A53-0DD4B198679C}" dt="2023-04-24T18:19:05.228" v="19" actId="20577"/>
          <ac:spMkLst>
            <pc:docMk/>
            <pc:sldMk cId="3586548554" sldId="320"/>
            <ac:spMk id="4" creationId="{63B05FE1-5B97-E31A-A7BC-0B223C91B9A9}"/>
          </ac:spMkLst>
        </pc:spChg>
        <pc:picChg chg="mod">
          <ac:chgData name="Steffen Damm (STUDENT)" userId="2fca044c-b069-40d8-a0f4-68d75c100541" providerId="ADAL" clId="{C56052F2-69DD-5049-9A53-0DD4B198679C}" dt="2023-04-24T18:18:52.890" v="1" actId="1076"/>
          <ac:picMkLst>
            <pc:docMk/>
            <pc:sldMk cId="3586548554" sldId="320"/>
            <ac:picMk id="8" creationId="{31537356-7FCD-D98C-A37C-70C3F1FF1964}"/>
          </ac:picMkLst>
        </pc:picChg>
      </pc:sldChg>
      <pc:sldChg chg="modSp">
        <pc:chgData name="Steffen Damm (STUDENT)" userId="2fca044c-b069-40d8-a0f4-68d75c100541" providerId="ADAL" clId="{C56052F2-69DD-5049-9A53-0DD4B198679C}" dt="2023-04-24T18:19:24.614" v="31" actId="20577"/>
        <pc:sldMkLst>
          <pc:docMk/>
          <pc:sldMk cId="1521544501" sldId="321"/>
        </pc:sldMkLst>
        <pc:spChg chg="mod">
          <ac:chgData name="Steffen Damm (STUDENT)" userId="2fca044c-b069-40d8-a0f4-68d75c100541" providerId="ADAL" clId="{C56052F2-69DD-5049-9A53-0DD4B198679C}" dt="2023-04-24T18:19:24.614" v="31" actId="20577"/>
          <ac:spMkLst>
            <pc:docMk/>
            <pc:sldMk cId="1521544501" sldId="321"/>
            <ac:spMk id="4" creationId="{308D0E38-FA92-2CF2-3296-FE05D7F70ADC}"/>
          </ac:spMkLst>
        </pc:spChg>
      </pc:sldChg>
    </pc:docChg>
  </pc:docChgLst>
  <pc:docChgLst>
    <pc:chgData name="Matt Lange (STUDENT)" userId="S::mlange@mines.edu::fb704f91-e7c1-45e9-8a59-2e9086efacfa" providerId="AD" clId="Web-{34F352B0-DC8F-41EA-B352-FC43030D4F26}"/>
    <pc:docChg chg="modSld">
      <pc:chgData name="Matt Lange (STUDENT)" userId="S::mlange@mines.edu::fb704f91-e7c1-45e9-8a59-2e9086efacfa" providerId="AD" clId="Web-{34F352B0-DC8F-41EA-B352-FC43030D4F26}" dt="2023-04-25T14:25:51.725" v="2" actId="1076"/>
      <pc:docMkLst>
        <pc:docMk/>
      </pc:docMkLst>
      <pc:sldChg chg="modSp">
        <pc:chgData name="Matt Lange (STUDENT)" userId="S::mlange@mines.edu::fb704f91-e7c1-45e9-8a59-2e9086efacfa" providerId="AD" clId="Web-{34F352B0-DC8F-41EA-B352-FC43030D4F26}" dt="2023-04-25T14:25:51.725" v="2" actId="1076"/>
        <pc:sldMkLst>
          <pc:docMk/>
          <pc:sldMk cId="832074132" sldId="328"/>
        </pc:sldMkLst>
        <pc:picChg chg="mod">
          <ac:chgData name="Matt Lange (STUDENT)" userId="S::mlange@mines.edu::fb704f91-e7c1-45e9-8a59-2e9086efacfa" providerId="AD" clId="Web-{34F352B0-DC8F-41EA-B352-FC43030D4F26}" dt="2023-04-25T14:25:51.725" v="2" actId="1076"/>
          <ac:picMkLst>
            <pc:docMk/>
            <pc:sldMk cId="832074132" sldId="328"/>
            <ac:picMk id="10" creationId="{CB1E03FE-5C30-9DA6-82FC-5082C36C3033}"/>
          </ac:picMkLst>
        </pc:picChg>
      </pc:sldChg>
    </pc:docChg>
  </pc:docChgLst>
  <pc:docChgLst>
    <pc:chgData name="Adam Houghtaling (STUDENT)" userId="S::ahoughtaling@mines.edu::36459bde-2a9e-4ee5-aadd-8c4041de8a1d" providerId="AD" clId="Web-{60FA13A8-1799-4BB1-8393-F2C7F67CA35C}"/>
    <pc:docChg chg="addSld modSld">
      <pc:chgData name="Adam Houghtaling (STUDENT)" userId="S::ahoughtaling@mines.edu::36459bde-2a9e-4ee5-aadd-8c4041de8a1d" providerId="AD" clId="Web-{60FA13A8-1799-4BB1-8393-F2C7F67CA35C}" dt="2023-04-24T16:13:36.668" v="86" actId="20577"/>
      <pc:docMkLst>
        <pc:docMk/>
      </pc:docMkLst>
      <pc:sldChg chg="addSp delSp modSp">
        <pc:chgData name="Adam Houghtaling (STUDENT)" userId="S::ahoughtaling@mines.edu::36459bde-2a9e-4ee5-aadd-8c4041de8a1d" providerId="AD" clId="Web-{60FA13A8-1799-4BB1-8393-F2C7F67CA35C}" dt="2023-04-24T16:13:30.137" v="82" actId="20577"/>
        <pc:sldMkLst>
          <pc:docMk/>
          <pc:sldMk cId="1212010491" sldId="311"/>
        </pc:sldMkLst>
        <pc:spChg chg="del mod">
          <ac:chgData name="Adam Houghtaling (STUDENT)" userId="S::ahoughtaling@mines.edu::36459bde-2a9e-4ee5-aadd-8c4041de8a1d" providerId="AD" clId="Web-{60FA13A8-1799-4BB1-8393-F2C7F67CA35C}" dt="2023-04-24T16:08:35.025" v="1"/>
          <ac:spMkLst>
            <pc:docMk/>
            <pc:sldMk cId="1212010491" sldId="311"/>
            <ac:spMk id="3" creationId="{F692BC04-0726-7E1F-3622-6697DCB24B0E}"/>
          </ac:spMkLst>
        </pc:spChg>
        <pc:spChg chg="mod">
          <ac:chgData name="Adam Houghtaling (STUDENT)" userId="S::ahoughtaling@mines.edu::36459bde-2a9e-4ee5-aadd-8c4041de8a1d" providerId="AD" clId="Web-{60FA13A8-1799-4BB1-8393-F2C7F67CA35C}" dt="2023-04-24T16:13:30.137" v="82" actId="20577"/>
          <ac:spMkLst>
            <pc:docMk/>
            <pc:sldMk cId="1212010491" sldId="311"/>
            <ac:spMk id="4" creationId="{BD8AE000-83DE-7DA6-411D-63E410FFEB74}"/>
          </ac:spMkLst>
        </pc:spChg>
        <pc:picChg chg="add mod ord">
          <ac:chgData name="Adam Houghtaling (STUDENT)" userId="S::ahoughtaling@mines.edu::36459bde-2a9e-4ee5-aadd-8c4041de8a1d" providerId="AD" clId="Web-{60FA13A8-1799-4BB1-8393-F2C7F67CA35C}" dt="2023-04-24T16:08:48.588" v="5" actId="1076"/>
          <ac:picMkLst>
            <pc:docMk/>
            <pc:sldMk cId="1212010491" sldId="311"/>
            <ac:picMk id="6" creationId="{50970969-130D-09B4-DEFC-FABE8CDC59C0}"/>
          </ac:picMkLst>
        </pc:picChg>
      </pc:sldChg>
      <pc:sldChg chg="modSp">
        <pc:chgData name="Adam Houghtaling (STUDENT)" userId="S::ahoughtaling@mines.edu::36459bde-2a9e-4ee5-aadd-8c4041de8a1d" providerId="AD" clId="Web-{60FA13A8-1799-4BB1-8393-F2C7F67CA35C}" dt="2023-04-24T16:13:33.277" v="84" actId="20577"/>
        <pc:sldMkLst>
          <pc:docMk/>
          <pc:sldMk cId="3611564264" sldId="313"/>
        </pc:sldMkLst>
        <pc:spChg chg="mod">
          <ac:chgData name="Adam Houghtaling (STUDENT)" userId="S::ahoughtaling@mines.edu::36459bde-2a9e-4ee5-aadd-8c4041de8a1d" providerId="AD" clId="Web-{60FA13A8-1799-4BB1-8393-F2C7F67CA35C}" dt="2023-04-24T16:09:23.856" v="22" actId="20577"/>
          <ac:spMkLst>
            <pc:docMk/>
            <pc:sldMk cId="3611564264" sldId="313"/>
            <ac:spMk id="2" creationId="{C97D648C-DE7D-242B-65B6-1453F5F085EB}"/>
          </ac:spMkLst>
        </pc:spChg>
        <pc:spChg chg="mod">
          <ac:chgData name="Adam Houghtaling (STUDENT)" userId="S::ahoughtaling@mines.edu::36459bde-2a9e-4ee5-aadd-8c4041de8a1d" providerId="AD" clId="Web-{60FA13A8-1799-4BB1-8393-F2C7F67CA35C}" dt="2023-04-24T16:09:57.108" v="38" actId="20577"/>
          <ac:spMkLst>
            <pc:docMk/>
            <pc:sldMk cId="3611564264" sldId="313"/>
            <ac:spMk id="3" creationId="{C38EC74C-260A-F188-D7CA-CF1817CDE9BA}"/>
          </ac:spMkLst>
        </pc:spChg>
        <pc:spChg chg="mod">
          <ac:chgData name="Adam Houghtaling (STUDENT)" userId="S::ahoughtaling@mines.edu::36459bde-2a9e-4ee5-aadd-8c4041de8a1d" providerId="AD" clId="Web-{60FA13A8-1799-4BB1-8393-F2C7F67CA35C}" dt="2023-04-24T16:13:33.277" v="84" actId="20577"/>
          <ac:spMkLst>
            <pc:docMk/>
            <pc:sldMk cId="3611564264" sldId="313"/>
            <ac:spMk id="4" creationId="{8980A323-881D-D1A3-8AC8-571AF25ED55D}"/>
          </ac:spMkLst>
        </pc:spChg>
      </pc:sldChg>
      <pc:sldChg chg="modSp">
        <pc:chgData name="Adam Houghtaling (STUDENT)" userId="S::ahoughtaling@mines.edu::36459bde-2a9e-4ee5-aadd-8c4041de8a1d" providerId="AD" clId="Web-{60FA13A8-1799-4BB1-8393-F2C7F67CA35C}" dt="2023-04-24T16:10:29.422" v="50" actId="20577"/>
        <pc:sldMkLst>
          <pc:docMk/>
          <pc:sldMk cId="301466759" sldId="319"/>
        </pc:sldMkLst>
        <pc:spChg chg="mod">
          <ac:chgData name="Adam Houghtaling (STUDENT)" userId="S::ahoughtaling@mines.edu::36459bde-2a9e-4ee5-aadd-8c4041de8a1d" providerId="AD" clId="Web-{60FA13A8-1799-4BB1-8393-F2C7F67CA35C}" dt="2023-04-24T16:10:29.422" v="50" actId="20577"/>
          <ac:spMkLst>
            <pc:docMk/>
            <pc:sldMk cId="301466759" sldId="319"/>
            <ac:spMk id="9" creationId="{FB40618E-0A0D-396A-DC9C-3AB72A98DC79}"/>
          </ac:spMkLst>
        </pc:spChg>
      </pc:sldChg>
      <pc:sldChg chg="addSp delSp modSp add replId">
        <pc:chgData name="Adam Houghtaling (STUDENT)" userId="S::ahoughtaling@mines.edu::36459bde-2a9e-4ee5-aadd-8c4041de8a1d" providerId="AD" clId="Web-{60FA13A8-1799-4BB1-8393-F2C7F67CA35C}" dt="2023-04-24T16:13:36.668" v="86" actId="20577"/>
        <pc:sldMkLst>
          <pc:docMk/>
          <pc:sldMk cId="4055156029" sldId="324"/>
        </pc:sldMkLst>
        <pc:spChg chg="mod">
          <ac:chgData name="Adam Houghtaling (STUDENT)" userId="S::ahoughtaling@mines.edu::36459bde-2a9e-4ee5-aadd-8c4041de8a1d" providerId="AD" clId="Web-{60FA13A8-1799-4BB1-8393-F2C7F67CA35C}" dt="2023-04-24T16:13:08.370" v="75" actId="1076"/>
          <ac:spMkLst>
            <pc:docMk/>
            <pc:sldMk cId="4055156029" sldId="324"/>
            <ac:spMk id="2" creationId="{C97D648C-DE7D-242B-65B6-1453F5F085EB}"/>
          </ac:spMkLst>
        </pc:spChg>
        <pc:spChg chg="del mod">
          <ac:chgData name="Adam Houghtaling (STUDENT)" userId="S::ahoughtaling@mines.edu::36459bde-2a9e-4ee5-aadd-8c4041de8a1d" providerId="AD" clId="Web-{60FA13A8-1799-4BB1-8393-F2C7F67CA35C}" dt="2023-04-24T16:12:24.148" v="54"/>
          <ac:spMkLst>
            <pc:docMk/>
            <pc:sldMk cId="4055156029" sldId="324"/>
            <ac:spMk id="3" creationId="{C38EC74C-260A-F188-D7CA-CF1817CDE9BA}"/>
          </ac:spMkLst>
        </pc:spChg>
        <pc:spChg chg="mod">
          <ac:chgData name="Adam Houghtaling (STUDENT)" userId="S::ahoughtaling@mines.edu::36459bde-2a9e-4ee5-aadd-8c4041de8a1d" providerId="AD" clId="Web-{60FA13A8-1799-4BB1-8393-F2C7F67CA35C}" dt="2023-04-24T16:13:36.668" v="86" actId="20577"/>
          <ac:spMkLst>
            <pc:docMk/>
            <pc:sldMk cId="4055156029" sldId="324"/>
            <ac:spMk id="4" creationId="{8980A323-881D-D1A3-8AC8-571AF25ED55D}"/>
          </ac:spMkLst>
        </pc:spChg>
        <pc:picChg chg="add mod ord">
          <ac:chgData name="Adam Houghtaling (STUDENT)" userId="S::ahoughtaling@mines.edu::36459bde-2a9e-4ee5-aadd-8c4041de8a1d" providerId="AD" clId="Web-{60FA13A8-1799-4BB1-8393-F2C7F67CA35C}" dt="2023-04-24T16:13:11.307" v="76" actId="1076"/>
          <ac:picMkLst>
            <pc:docMk/>
            <pc:sldMk cId="4055156029" sldId="324"/>
            <ac:picMk id="6" creationId="{6E38A6B6-AE9A-2B5E-29BC-403EB4264D1B}"/>
          </ac:picMkLst>
        </pc:picChg>
      </pc:sldChg>
    </pc:docChg>
  </pc:docChgLst>
  <pc:docChgLst>
    <pc:chgData clId="Web-{60FA13A8-1799-4BB1-8393-F2C7F67CA35C}"/>
    <pc:docChg chg="modSld">
      <pc:chgData name="" userId="" providerId="" clId="Web-{60FA13A8-1799-4BB1-8393-F2C7F67CA35C}" dt="2023-04-24T16:08:33.446" v="0" actId="20577"/>
      <pc:docMkLst>
        <pc:docMk/>
      </pc:docMkLst>
      <pc:sldChg chg="modSp">
        <pc:chgData name="" userId="" providerId="" clId="Web-{60FA13A8-1799-4BB1-8393-F2C7F67CA35C}" dt="2023-04-24T16:08:33.446" v="0" actId="20577"/>
        <pc:sldMkLst>
          <pc:docMk/>
          <pc:sldMk cId="1212010491" sldId="311"/>
        </pc:sldMkLst>
        <pc:spChg chg="mod">
          <ac:chgData name="" userId="" providerId="" clId="Web-{60FA13A8-1799-4BB1-8393-F2C7F67CA35C}" dt="2023-04-24T16:08:33.446" v="0" actId="20577"/>
          <ac:spMkLst>
            <pc:docMk/>
            <pc:sldMk cId="1212010491" sldId="311"/>
            <ac:spMk id="3" creationId="{F692BC04-0726-7E1F-3622-6697DCB24B0E}"/>
          </ac:spMkLst>
        </pc:spChg>
      </pc:sldChg>
    </pc:docChg>
  </pc:docChgLst>
  <pc:docChgLst>
    <pc:chgData name="Mark McNulty (Student)" userId="S::markmcnulty@mines.edu::fe12b8a8-24f0-42b6-86eb-d27fe772a663" providerId="AD" clId="Web-{93CF1073-2C40-4B51-A9C2-0986ABCCE30B}"/>
    <pc:docChg chg="modSld">
      <pc:chgData name="Mark McNulty (Student)" userId="S::markmcnulty@mines.edu::fe12b8a8-24f0-42b6-86eb-d27fe772a663" providerId="AD" clId="Web-{93CF1073-2C40-4B51-A9C2-0986ABCCE30B}" dt="2023-05-02T16:26:27.841" v="0" actId="1076"/>
      <pc:docMkLst>
        <pc:docMk/>
      </pc:docMkLst>
      <pc:sldChg chg="modSp">
        <pc:chgData name="Mark McNulty (Student)" userId="S::markmcnulty@mines.edu::fe12b8a8-24f0-42b6-86eb-d27fe772a663" providerId="AD" clId="Web-{93CF1073-2C40-4B51-A9C2-0986ABCCE30B}" dt="2023-05-02T16:26:27.841" v="0" actId="1076"/>
        <pc:sldMkLst>
          <pc:docMk/>
          <pc:sldMk cId="1468764587" sldId="326"/>
        </pc:sldMkLst>
        <pc:spChg chg="mod">
          <ac:chgData name="Mark McNulty (Student)" userId="S::markmcnulty@mines.edu::fe12b8a8-24f0-42b6-86eb-d27fe772a663" providerId="AD" clId="Web-{93CF1073-2C40-4B51-A9C2-0986ABCCE30B}" dt="2023-05-02T16:26:27.841" v="0" actId="1076"/>
          <ac:spMkLst>
            <pc:docMk/>
            <pc:sldMk cId="1468764587" sldId="326"/>
            <ac:spMk id="2" creationId="{9CF36643-ABCF-9F9B-48F5-55FDCF20B329}"/>
          </ac:spMkLst>
        </pc:spChg>
      </pc:sldChg>
    </pc:docChg>
  </pc:docChgLst>
  <pc:docChgLst>
    <pc:chgData name="Mark McNulty (STUDENT)" userId="S::markmcnulty@mines.edu::fe12b8a8-24f0-42b6-86eb-d27fe772a663" providerId="AD" clId="Web-{252E84C9-2B8E-46FF-9DC0-F09DA95B803E}"/>
    <pc:docChg chg="addSld modSld">
      <pc:chgData name="Mark McNulty (STUDENT)" userId="S::markmcnulty@mines.edu::fe12b8a8-24f0-42b6-86eb-d27fe772a663" providerId="AD" clId="Web-{252E84C9-2B8E-46FF-9DC0-F09DA95B803E}" dt="2023-04-20T16:15:39.131" v="16" actId="20577"/>
      <pc:docMkLst>
        <pc:docMk/>
      </pc:docMkLst>
      <pc:sldChg chg="modSp new">
        <pc:chgData name="Mark McNulty (STUDENT)" userId="S::markmcnulty@mines.edu::fe12b8a8-24f0-42b6-86eb-d27fe772a663" providerId="AD" clId="Web-{252E84C9-2B8E-46FF-9DC0-F09DA95B803E}" dt="2023-04-20T16:15:33.709" v="12" actId="20577"/>
        <pc:sldMkLst>
          <pc:docMk/>
          <pc:sldMk cId="3586548554" sldId="320"/>
        </pc:sldMkLst>
        <pc:spChg chg="mod">
          <ac:chgData name="Mark McNulty (STUDENT)" userId="S::markmcnulty@mines.edu::fe12b8a8-24f0-42b6-86eb-d27fe772a663" providerId="AD" clId="Web-{252E84C9-2B8E-46FF-9DC0-F09DA95B803E}" dt="2023-04-20T16:15:33.709" v="12" actId="20577"/>
          <ac:spMkLst>
            <pc:docMk/>
            <pc:sldMk cId="3586548554" sldId="320"/>
            <ac:spMk id="2" creationId="{5244FF5D-9E7B-2781-0873-8790DE2D4D23}"/>
          </ac:spMkLst>
        </pc:spChg>
      </pc:sldChg>
      <pc:sldChg chg="modSp new">
        <pc:chgData name="Mark McNulty (STUDENT)" userId="S::markmcnulty@mines.edu::fe12b8a8-24f0-42b6-86eb-d27fe772a663" providerId="AD" clId="Web-{252E84C9-2B8E-46FF-9DC0-F09DA95B803E}" dt="2023-04-20T16:15:39.131" v="16" actId="20577"/>
        <pc:sldMkLst>
          <pc:docMk/>
          <pc:sldMk cId="1521544501" sldId="321"/>
        </pc:sldMkLst>
        <pc:spChg chg="mod">
          <ac:chgData name="Mark McNulty (STUDENT)" userId="S::markmcnulty@mines.edu::fe12b8a8-24f0-42b6-86eb-d27fe772a663" providerId="AD" clId="Web-{252E84C9-2B8E-46FF-9DC0-F09DA95B803E}" dt="2023-04-20T16:15:39.131" v="16" actId="20577"/>
          <ac:spMkLst>
            <pc:docMk/>
            <pc:sldMk cId="1521544501" sldId="321"/>
            <ac:spMk id="2" creationId="{5356E0FB-7EEA-15AC-98E1-6824498168DF}"/>
          </ac:spMkLst>
        </pc:spChg>
      </pc:sldChg>
    </pc:docChg>
  </pc:docChgLst>
  <pc:docChgLst>
    <pc:chgData name="Zach Steenson (STUDENT)" userId="S::zsteenson@mines.edu::ec7590f0-a190-4646-8f0d-87919368d205" providerId="AD" clId="Web-{0A347F98-AEB2-43EA-A76C-18A00D352924}"/>
    <pc:docChg chg="modSld">
      <pc:chgData name="Zach Steenson (STUDENT)" userId="S::zsteenson@mines.edu::ec7590f0-a190-4646-8f0d-87919368d205" providerId="AD" clId="Web-{0A347F98-AEB2-43EA-A76C-18A00D352924}" dt="2023-04-20T16:08:38.850" v="366"/>
      <pc:docMkLst>
        <pc:docMk/>
      </pc:docMkLst>
      <pc:sldChg chg="modNotes">
        <pc:chgData name="Zach Steenson (STUDENT)" userId="S::zsteenson@mines.edu::ec7590f0-a190-4646-8f0d-87919368d205" providerId="AD" clId="Web-{0A347F98-AEB2-43EA-A76C-18A00D352924}" dt="2023-04-20T16:08:38.850" v="366"/>
        <pc:sldMkLst>
          <pc:docMk/>
          <pc:sldMk cId="2020681192" sldId="267"/>
        </pc:sldMkLst>
      </pc:sldChg>
    </pc:docChg>
  </pc:docChgLst>
  <pc:docChgLst>
    <pc:chgData name="Steffen Damm (STUDENT)" userId="S::steffendamm@mines.edu::2fca044c-b069-40d8-a0f4-68d75c100541" providerId="AD" clId="Web-{A9E1299C-E1B5-472B-9494-3992F7F7E1FE}"/>
    <pc:docChg chg="addSld delSld modSld addMainMaster">
      <pc:chgData name="Steffen Damm (STUDENT)" userId="S::steffendamm@mines.edu::2fca044c-b069-40d8-a0f4-68d75c100541" providerId="AD" clId="Web-{A9E1299C-E1B5-472B-9494-3992F7F7E1FE}" dt="2023-04-18T14:31:10.953" v="8" actId="20577"/>
      <pc:docMkLst>
        <pc:docMk/>
      </pc:docMkLst>
      <pc:sldChg chg="del">
        <pc:chgData name="Steffen Damm (STUDENT)" userId="S::steffendamm@mines.edu::2fca044c-b069-40d8-a0f4-68d75c100541" providerId="AD" clId="Web-{A9E1299C-E1B5-472B-9494-3992F7F7E1FE}" dt="2023-04-18T14:27:27.964" v="1"/>
        <pc:sldMkLst>
          <pc:docMk/>
          <pc:sldMk cId="109857222" sldId="256"/>
        </pc:sldMkLst>
      </pc:sldChg>
      <pc:sldChg chg="modSp add">
        <pc:chgData name="Steffen Damm (STUDENT)" userId="S::steffendamm@mines.edu::2fca044c-b069-40d8-a0f4-68d75c100541" providerId="AD" clId="Web-{A9E1299C-E1B5-472B-9494-3992F7F7E1FE}" dt="2023-04-18T14:27:33.527" v="2" actId="20577"/>
        <pc:sldMkLst>
          <pc:docMk/>
          <pc:sldMk cId="2690374169" sldId="257"/>
        </pc:sldMkLst>
        <pc:spChg chg="mod">
          <ac:chgData name="Steffen Damm (STUDENT)" userId="S::steffendamm@mines.edu::2fca044c-b069-40d8-a0f4-68d75c100541" providerId="AD" clId="Web-{A9E1299C-E1B5-472B-9494-3992F7F7E1FE}" dt="2023-04-18T14:27:33.527" v="2" actId="20577"/>
          <ac:spMkLst>
            <pc:docMk/>
            <pc:sldMk cId="2690374169" sldId="257"/>
            <ac:spMk id="2" creationId="{088FB26C-D67C-0EE7-70DA-5B9975B468C1}"/>
          </ac:spMkLst>
        </pc:spChg>
      </pc:sldChg>
      <pc:sldChg chg="modSp new">
        <pc:chgData name="Steffen Damm (STUDENT)" userId="S::steffendamm@mines.edu::2fca044c-b069-40d8-a0f4-68d75c100541" providerId="AD" clId="Web-{A9E1299C-E1B5-472B-9494-3992F7F7E1FE}" dt="2023-04-18T14:31:10.953" v="8" actId="20577"/>
        <pc:sldMkLst>
          <pc:docMk/>
          <pc:sldMk cId="723858105" sldId="258"/>
        </pc:sldMkLst>
        <pc:spChg chg="mod">
          <ac:chgData name="Steffen Damm (STUDENT)" userId="S::steffendamm@mines.edu::2fca044c-b069-40d8-a0f4-68d75c100541" providerId="AD" clId="Web-{A9E1299C-E1B5-472B-9494-3992F7F7E1FE}" dt="2023-04-18T14:31:10.953" v="8" actId="20577"/>
          <ac:spMkLst>
            <pc:docMk/>
            <pc:sldMk cId="723858105" sldId="258"/>
            <ac:spMk id="2" creationId="{4274F145-CCFF-69EF-C23F-4321F5BEDEC9}"/>
          </ac:spMkLst>
        </pc:spChg>
      </pc:sldChg>
      <pc:sldMasterChg chg="add addSldLayout">
        <pc:chgData name="Steffen Damm (STUDENT)" userId="S::steffendamm@mines.edu::2fca044c-b069-40d8-a0f4-68d75c100541" providerId="AD" clId="Web-{A9E1299C-E1B5-472B-9494-3992F7F7E1FE}" dt="2023-04-18T14:27:25.761" v="0"/>
        <pc:sldMasterMkLst>
          <pc:docMk/>
          <pc:sldMasterMk cId="2460954070" sldId="2147483672"/>
        </pc:sldMasterMkLst>
        <pc:sldLayoutChg chg="add">
          <pc:chgData name="Steffen Damm (STUDENT)" userId="S::steffendamm@mines.edu::2fca044c-b069-40d8-a0f4-68d75c100541" providerId="AD" clId="Web-{A9E1299C-E1B5-472B-9494-3992F7F7E1FE}" dt="2023-04-18T14:27:25.761" v="0"/>
          <pc:sldLayoutMkLst>
            <pc:docMk/>
            <pc:sldMasterMk cId="2460954070" sldId="2147483672"/>
            <pc:sldLayoutMk cId="2385387890" sldId="2147483673"/>
          </pc:sldLayoutMkLst>
        </pc:sldLayoutChg>
        <pc:sldLayoutChg chg="add">
          <pc:chgData name="Steffen Damm (STUDENT)" userId="S::steffendamm@mines.edu::2fca044c-b069-40d8-a0f4-68d75c100541" providerId="AD" clId="Web-{A9E1299C-E1B5-472B-9494-3992F7F7E1FE}" dt="2023-04-18T14:27:25.761" v="0"/>
          <pc:sldLayoutMkLst>
            <pc:docMk/>
            <pc:sldMasterMk cId="2460954070" sldId="2147483672"/>
            <pc:sldLayoutMk cId="949138452" sldId="2147483674"/>
          </pc:sldLayoutMkLst>
        </pc:sldLayoutChg>
        <pc:sldLayoutChg chg="add">
          <pc:chgData name="Steffen Damm (STUDENT)" userId="S::steffendamm@mines.edu::2fca044c-b069-40d8-a0f4-68d75c100541" providerId="AD" clId="Web-{A9E1299C-E1B5-472B-9494-3992F7F7E1FE}" dt="2023-04-18T14:27:25.761" v="0"/>
          <pc:sldLayoutMkLst>
            <pc:docMk/>
            <pc:sldMasterMk cId="2460954070" sldId="2147483672"/>
            <pc:sldLayoutMk cId="2591524520" sldId="2147483675"/>
          </pc:sldLayoutMkLst>
        </pc:sldLayoutChg>
        <pc:sldLayoutChg chg="add">
          <pc:chgData name="Steffen Damm (STUDENT)" userId="S::steffendamm@mines.edu::2fca044c-b069-40d8-a0f4-68d75c100541" providerId="AD" clId="Web-{A9E1299C-E1B5-472B-9494-3992F7F7E1FE}" dt="2023-04-18T14:27:25.761" v="0"/>
          <pc:sldLayoutMkLst>
            <pc:docMk/>
            <pc:sldMasterMk cId="2460954070" sldId="2147483672"/>
            <pc:sldLayoutMk cId="1203092039" sldId="2147483676"/>
          </pc:sldLayoutMkLst>
        </pc:sldLayoutChg>
        <pc:sldLayoutChg chg="add">
          <pc:chgData name="Steffen Damm (STUDENT)" userId="S::steffendamm@mines.edu::2fca044c-b069-40d8-a0f4-68d75c100541" providerId="AD" clId="Web-{A9E1299C-E1B5-472B-9494-3992F7F7E1FE}" dt="2023-04-18T14:27:25.761" v="0"/>
          <pc:sldLayoutMkLst>
            <pc:docMk/>
            <pc:sldMasterMk cId="2460954070" sldId="2147483672"/>
            <pc:sldLayoutMk cId="3733172339" sldId="2147483677"/>
          </pc:sldLayoutMkLst>
        </pc:sldLayoutChg>
        <pc:sldLayoutChg chg="add">
          <pc:chgData name="Steffen Damm (STUDENT)" userId="S::steffendamm@mines.edu::2fca044c-b069-40d8-a0f4-68d75c100541" providerId="AD" clId="Web-{A9E1299C-E1B5-472B-9494-3992F7F7E1FE}" dt="2023-04-18T14:27:25.761" v="0"/>
          <pc:sldLayoutMkLst>
            <pc:docMk/>
            <pc:sldMasterMk cId="2460954070" sldId="2147483672"/>
            <pc:sldLayoutMk cId="3210312558" sldId="2147483678"/>
          </pc:sldLayoutMkLst>
        </pc:sldLayoutChg>
        <pc:sldLayoutChg chg="add">
          <pc:chgData name="Steffen Damm (STUDENT)" userId="S::steffendamm@mines.edu::2fca044c-b069-40d8-a0f4-68d75c100541" providerId="AD" clId="Web-{A9E1299C-E1B5-472B-9494-3992F7F7E1FE}" dt="2023-04-18T14:27:25.761" v="0"/>
          <pc:sldLayoutMkLst>
            <pc:docMk/>
            <pc:sldMasterMk cId="2460954070" sldId="2147483672"/>
            <pc:sldLayoutMk cId="3146388984" sldId="2147483679"/>
          </pc:sldLayoutMkLst>
        </pc:sldLayoutChg>
        <pc:sldLayoutChg chg="add">
          <pc:chgData name="Steffen Damm (STUDENT)" userId="S::steffendamm@mines.edu::2fca044c-b069-40d8-a0f4-68d75c100541" providerId="AD" clId="Web-{A9E1299C-E1B5-472B-9494-3992F7F7E1FE}" dt="2023-04-18T14:27:25.761" v="0"/>
          <pc:sldLayoutMkLst>
            <pc:docMk/>
            <pc:sldMasterMk cId="2460954070" sldId="2147483672"/>
            <pc:sldLayoutMk cId="3171841454" sldId="2147483680"/>
          </pc:sldLayoutMkLst>
        </pc:sldLayoutChg>
        <pc:sldLayoutChg chg="add">
          <pc:chgData name="Steffen Damm (STUDENT)" userId="S::steffendamm@mines.edu::2fca044c-b069-40d8-a0f4-68d75c100541" providerId="AD" clId="Web-{A9E1299C-E1B5-472B-9494-3992F7F7E1FE}" dt="2023-04-18T14:27:25.761" v="0"/>
          <pc:sldLayoutMkLst>
            <pc:docMk/>
            <pc:sldMasterMk cId="2460954070" sldId="2147483672"/>
            <pc:sldLayoutMk cId="1718958274" sldId="2147483681"/>
          </pc:sldLayoutMkLst>
        </pc:sldLayoutChg>
        <pc:sldLayoutChg chg="add">
          <pc:chgData name="Steffen Damm (STUDENT)" userId="S::steffendamm@mines.edu::2fca044c-b069-40d8-a0f4-68d75c100541" providerId="AD" clId="Web-{A9E1299C-E1B5-472B-9494-3992F7F7E1FE}" dt="2023-04-18T14:27:25.761" v="0"/>
          <pc:sldLayoutMkLst>
            <pc:docMk/>
            <pc:sldMasterMk cId="2460954070" sldId="2147483672"/>
            <pc:sldLayoutMk cId="2202905451" sldId="2147483682"/>
          </pc:sldLayoutMkLst>
        </pc:sldLayoutChg>
        <pc:sldLayoutChg chg="add">
          <pc:chgData name="Steffen Damm (STUDENT)" userId="S::steffendamm@mines.edu::2fca044c-b069-40d8-a0f4-68d75c100541" providerId="AD" clId="Web-{A9E1299C-E1B5-472B-9494-3992F7F7E1FE}" dt="2023-04-18T14:27:25.761" v="0"/>
          <pc:sldLayoutMkLst>
            <pc:docMk/>
            <pc:sldMasterMk cId="2460954070" sldId="2147483672"/>
            <pc:sldLayoutMk cId="3479445657" sldId="2147483683"/>
          </pc:sldLayoutMkLst>
        </pc:sldLayoutChg>
      </pc:sldMasterChg>
    </pc:docChg>
  </pc:docChgLst>
  <pc:docChgLst>
    <pc:chgData name="Mark McNulty (STUDENT)" userId="fe12b8a8-24f0-42b6-86eb-d27fe772a663" providerId="ADAL" clId="{6A3C3E7D-7C39-43CE-AE87-E411F545ECDE}"/>
    <pc:docChg chg="undo custSel addSld delSld modSld sldOrd">
      <pc:chgData name="Mark McNulty (STUDENT)" userId="fe12b8a8-24f0-42b6-86eb-d27fe772a663" providerId="ADAL" clId="{6A3C3E7D-7C39-43CE-AE87-E411F545ECDE}" dt="2023-04-25T14:51:39.474" v="5228" actId="1076"/>
      <pc:docMkLst>
        <pc:docMk/>
      </pc:docMkLst>
      <pc:sldChg chg="modSp mod addCm delCm modCm">
        <pc:chgData name="Mark McNulty (STUDENT)" userId="fe12b8a8-24f0-42b6-86eb-d27fe772a663" providerId="ADAL" clId="{6A3C3E7D-7C39-43CE-AE87-E411F545ECDE}" dt="2023-04-24T17:26:34.684" v="383"/>
        <pc:sldMkLst>
          <pc:docMk/>
          <pc:sldMk cId="723858105" sldId="258"/>
        </pc:sldMkLst>
        <pc:spChg chg="mod">
          <ac:chgData name="Mark McNulty (STUDENT)" userId="fe12b8a8-24f0-42b6-86eb-d27fe772a663" providerId="ADAL" clId="{6A3C3E7D-7C39-43CE-AE87-E411F545ECDE}" dt="2023-04-24T17:26:07.097" v="382" actId="27636"/>
          <ac:spMkLst>
            <pc:docMk/>
            <pc:sldMk cId="723858105" sldId="258"/>
            <ac:spMk id="3" creationId="{D1FCBE83-96BD-53F0-FADA-490AF1E293F3}"/>
          </ac:spMkLst>
        </pc:spChg>
        <pc:extLst>
          <p:ext xmlns:p="http://schemas.openxmlformats.org/presentationml/2006/main" uri="{D6D511B9-2390-475A-947B-AFAB55BFBCF1}">
            <pc226:cmChg xmlns:pc226="http://schemas.microsoft.com/office/powerpoint/2022/06/main/command" chg="add del mod">
              <pc226:chgData name="Mark McNulty (STUDENT)" userId="fe12b8a8-24f0-42b6-86eb-d27fe772a663" providerId="ADAL" clId="{6A3C3E7D-7C39-43CE-AE87-E411F545ECDE}" dt="2023-04-24T17:26:34.684" v="383"/>
              <pc2:cmMkLst xmlns:pc2="http://schemas.microsoft.com/office/powerpoint/2019/9/main/command">
                <pc:docMk/>
                <pc:sldMk cId="723858105" sldId="258"/>
                <pc2:cmMk id="{C47CD5C2-A820-43DB-A9AB-C4042705650E}"/>
              </pc2:cmMkLst>
            </pc226:cmChg>
          </p:ext>
        </pc:extLst>
      </pc:sldChg>
      <pc:sldChg chg="modSp mod">
        <pc:chgData name="Mark McNulty (STUDENT)" userId="fe12b8a8-24f0-42b6-86eb-d27fe772a663" providerId="ADAL" clId="{6A3C3E7D-7C39-43CE-AE87-E411F545ECDE}" dt="2023-04-24T17:40:49.920" v="437" actId="20577"/>
        <pc:sldMkLst>
          <pc:docMk/>
          <pc:sldMk cId="78908879" sldId="259"/>
        </pc:sldMkLst>
        <pc:spChg chg="mod">
          <ac:chgData name="Mark McNulty (STUDENT)" userId="fe12b8a8-24f0-42b6-86eb-d27fe772a663" providerId="ADAL" clId="{6A3C3E7D-7C39-43CE-AE87-E411F545ECDE}" dt="2023-04-24T17:40:49.920" v="437" actId="20577"/>
          <ac:spMkLst>
            <pc:docMk/>
            <pc:sldMk cId="78908879" sldId="259"/>
            <ac:spMk id="2" creationId="{0EF15F41-A72B-DF71-7D2D-3A832CF56491}"/>
          </ac:spMkLst>
        </pc:spChg>
      </pc:sldChg>
      <pc:sldChg chg="modSp mod addCm delCm modCm modNotesTx">
        <pc:chgData name="Mark McNulty (STUDENT)" userId="fe12b8a8-24f0-42b6-86eb-d27fe772a663" providerId="ADAL" clId="{6A3C3E7D-7C39-43CE-AE87-E411F545ECDE}" dt="2023-04-24T21:45:46.549" v="3611" actId="20577"/>
        <pc:sldMkLst>
          <pc:docMk/>
          <pc:sldMk cId="3573244060" sldId="262"/>
        </pc:sldMkLst>
        <pc:spChg chg="mod">
          <ac:chgData name="Mark McNulty (STUDENT)" userId="fe12b8a8-24f0-42b6-86eb-d27fe772a663" providerId="ADAL" clId="{6A3C3E7D-7C39-43CE-AE87-E411F545ECDE}" dt="2023-04-24T19:20:55.445" v="2931" actId="20577"/>
          <ac:spMkLst>
            <pc:docMk/>
            <pc:sldMk cId="3573244060" sldId="262"/>
            <ac:spMk id="3" creationId="{42087F67-0A87-C0D8-8AFD-954CC8783A92}"/>
          </ac:spMkLst>
        </pc:spChg>
        <pc:spChg chg="mod">
          <ac:chgData name="Mark McNulty (STUDENT)" userId="fe12b8a8-24f0-42b6-86eb-d27fe772a663" providerId="ADAL" clId="{6A3C3E7D-7C39-43CE-AE87-E411F545ECDE}" dt="2023-04-24T18:12:44.224" v="728" actId="20577"/>
          <ac:spMkLst>
            <pc:docMk/>
            <pc:sldMk cId="3573244060" sldId="262"/>
            <ac:spMk id="4" creationId="{7AFEC7C5-58DA-7429-5CF4-F66844EEFA4E}"/>
          </ac:spMkLst>
        </pc:spChg>
        <pc:extLst>
          <p:ext xmlns:p="http://schemas.openxmlformats.org/presentationml/2006/main" uri="{D6D511B9-2390-475A-947B-AFAB55BFBCF1}">
            <pc226:cmChg xmlns:pc226="http://schemas.microsoft.com/office/powerpoint/2022/06/main/command" chg="add del mod">
              <pc226:chgData name="Mark McNulty (STUDENT)" userId="fe12b8a8-24f0-42b6-86eb-d27fe772a663" providerId="ADAL" clId="{6A3C3E7D-7C39-43CE-AE87-E411F545ECDE}" dt="2023-04-24T02:49:44.513" v="357"/>
              <pc2:cmMkLst xmlns:pc2="http://schemas.microsoft.com/office/powerpoint/2019/9/main/command">
                <pc:docMk/>
                <pc:sldMk cId="3573244060" sldId="262"/>
                <pc2:cmMk id="{99E0796A-6AB2-4140-8DAB-1FA050DE404D}"/>
              </pc2:cmMkLst>
            </pc226:cmChg>
          </p:ext>
        </pc:extLst>
      </pc:sldChg>
      <pc:sldChg chg="addSp delSp modSp del mod">
        <pc:chgData name="Mark McNulty (STUDENT)" userId="fe12b8a8-24f0-42b6-86eb-d27fe772a663" providerId="ADAL" clId="{6A3C3E7D-7C39-43CE-AE87-E411F545ECDE}" dt="2023-04-24T17:48:17.357" v="523" actId="47"/>
        <pc:sldMkLst>
          <pc:docMk/>
          <pc:sldMk cId="989688129" sldId="263"/>
        </pc:sldMkLst>
        <pc:spChg chg="add del mod">
          <ac:chgData name="Mark McNulty (STUDENT)" userId="fe12b8a8-24f0-42b6-86eb-d27fe772a663" providerId="ADAL" clId="{6A3C3E7D-7C39-43CE-AE87-E411F545ECDE}" dt="2023-04-24T17:43:53.763" v="448" actId="478"/>
          <ac:spMkLst>
            <pc:docMk/>
            <pc:sldMk cId="989688129" sldId="263"/>
            <ac:spMk id="4" creationId="{E52640B4-ED5B-D0C8-87E9-47D933543976}"/>
          </ac:spMkLst>
        </pc:spChg>
        <pc:picChg chg="add del">
          <ac:chgData name="Mark McNulty (STUDENT)" userId="fe12b8a8-24f0-42b6-86eb-d27fe772a663" providerId="ADAL" clId="{6A3C3E7D-7C39-43CE-AE87-E411F545ECDE}" dt="2023-04-24T17:43:53.763" v="448" actId="478"/>
          <ac:picMkLst>
            <pc:docMk/>
            <pc:sldMk cId="989688129" sldId="263"/>
            <ac:picMk id="5" creationId="{FEE3A601-F020-90A2-F601-E6C5D8AEE157}"/>
          </ac:picMkLst>
        </pc:picChg>
      </pc:sldChg>
      <pc:sldChg chg="modSp mod modNotesTx">
        <pc:chgData name="Mark McNulty (STUDENT)" userId="fe12b8a8-24f0-42b6-86eb-d27fe772a663" providerId="ADAL" clId="{6A3C3E7D-7C39-43CE-AE87-E411F545ECDE}" dt="2023-04-24T22:03:44.332" v="4502" actId="20577"/>
        <pc:sldMkLst>
          <pc:docMk/>
          <pc:sldMk cId="3654990352" sldId="264"/>
        </pc:sldMkLst>
        <pc:spChg chg="mod">
          <ac:chgData name="Mark McNulty (STUDENT)" userId="fe12b8a8-24f0-42b6-86eb-d27fe772a663" providerId="ADAL" clId="{6A3C3E7D-7C39-43CE-AE87-E411F545ECDE}" dt="2023-04-24T21:54:37.156" v="4172" actId="6549"/>
          <ac:spMkLst>
            <pc:docMk/>
            <pc:sldMk cId="3654990352" sldId="264"/>
            <ac:spMk id="3" creationId="{FB0D67F0-C84F-10D8-3D90-7866CC2E2389}"/>
          </ac:spMkLst>
        </pc:spChg>
        <pc:spChg chg="mod">
          <ac:chgData name="Mark McNulty (STUDENT)" userId="fe12b8a8-24f0-42b6-86eb-d27fe772a663" providerId="ADAL" clId="{6A3C3E7D-7C39-43CE-AE87-E411F545ECDE}" dt="2023-04-24T18:12:48.217" v="734" actId="20577"/>
          <ac:spMkLst>
            <pc:docMk/>
            <pc:sldMk cId="3654990352" sldId="264"/>
            <ac:spMk id="8" creationId="{E2DBA339-AF17-5E64-821E-3AA068D8C27E}"/>
          </ac:spMkLst>
        </pc:spChg>
      </pc:sldChg>
      <pc:sldChg chg="modSp mod modNotesTx">
        <pc:chgData name="Mark McNulty (STUDENT)" userId="fe12b8a8-24f0-42b6-86eb-d27fe772a663" providerId="ADAL" clId="{6A3C3E7D-7C39-43CE-AE87-E411F545ECDE}" dt="2023-04-24T22:14:11.716" v="5224" actId="20577"/>
        <pc:sldMkLst>
          <pc:docMk/>
          <pc:sldMk cId="756316505" sldId="265"/>
        </pc:sldMkLst>
        <pc:spChg chg="mod">
          <ac:chgData name="Mark McNulty (STUDENT)" userId="fe12b8a8-24f0-42b6-86eb-d27fe772a663" providerId="ADAL" clId="{6A3C3E7D-7C39-43CE-AE87-E411F545ECDE}" dt="2023-04-24T22:13:31.343" v="5131" actId="20577"/>
          <ac:spMkLst>
            <pc:docMk/>
            <pc:sldMk cId="756316505" sldId="265"/>
            <ac:spMk id="3" creationId="{60CDF1AC-ECF9-76D5-E3E8-AABCDFC98322}"/>
          </ac:spMkLst>
        </pc:spChg>
        <pc:spChg chg="mod">
          <ac:chgData name="Mark McNulty (STUDENT)" userId="fe12b8a8-24f0-42b6-86eb-d27fe772a663" providerId="ADAL" clId="{6A3C3E7D-7C39-43CE-AE87-E411F545ECDE}" dt="2023-04-24T18:12:52.344" v="738" actId="20577"/>
          <ac:spMkLst>
            <pc:docMk/>
            <pc:sldMk cId="756316505" sldId="265"/>
            <ac:spMk id="8" creationId="{92D2348C-A24D-8F29-51DD-22B11092EE6F}"/>
          </ac:spMkLst>
        </pc:spChg>
      </pc:sldChg>
      <pc:sldChg chg="modSp mod">
        <pc:chgData name="Mark McNulty (STUDENT)" userId="fe12b8a8-24f0-42b6-86eb-d27fe772a663" providerId="ADAL" clId="{6A3C3E7D-7C39-43CE-AE87-E411F545ECDE}" dt="2023-04-23T23:20:03.549" v="149" actId="20577"/>
        <pc:sldMkLst>
          <pc:docMk/>
          <pc:sldMk cId="3108228186" sldId="275"/>
        </pc:sldMkLst>
        <pc:spChg chg="mod">
          <ac:chgData name="Mark McNulty (STUDENT)" userId="fe12b8a8-24f0-42b6-86eb-d27fe772a663" providerId="ADAL" clId="{6A3C3E7D-7C39-43CE-AE87-E411F545ECDE}" dt="2023-04-23T23:20:03.549" v="149" actId="20577"/>
          <ac:spMkLst>
            <pc:docMk/>
            <pc:sldMk cId="3108228186" sldId="275"/>
            <ac:spMk id="3" creationId="{21EF3CBF-6E89-B063-E645-89B17962032C}"/>
          </ac:spMkLst>
        </pc:spChg>
      </pc:sldChg>
      <pc:sldChg chg="addSp modSp mod modAnim">
        <pc:chgData name="Mark McNulty (STUDENT)" userId="fe12b8a8-24f0-42b6-86eb-d27fe772a663" providerId="ADAL" clId="{6A3C3E7D-7C39-43CE-AE87-E411F545ECDE}" dt="2023-04-25T14:51:39.474" v="5228" actId="1076"/>
        <pc:sldMkLst>
          <pc:docMk/>
          <pc:sldMk cId="2763527085" sldId="318"/>
        </pc:sldMkLst>
        <pc:spChg chg="mod">
          <ac:chgData name="Mark McNulty (STUDENT)" userId="fe12b8a8-24f0-42b6-86eb-d27fe772a663" providerId="ADAL" clId="{6A3C3E7D-7C39-43CE-AE87-E411F545ECDE}" dt="2023-04-24T18:16:03.531" v="796" actId="20577"/>
          <ac:spMkLst>
            <pc:docMk/>
            <pc:sldMk cId="2763527085" sldId="318"/>
            <ac:spMk id="4" creationId="{E52640A7-7FAB-2F65-7972-EAE3FE085CE3}"/>
          </ac:spMkLst>
        </pc:spChg>
        <pc:picChg chg="add mod">
          <ac:chgData name="Mark McNulty (STUDENT)" userId="fe12b8a8-24f0-42b6-86eb-d27fe772a663" providerId="ADAL" clId="{6A3C3E7D-7C39-43CE-AE87-E411F545ECDE}" dt="2023-04-25T14:51:39.474" v="5228" actId="1076"/>
          <ac:picMkLst>
            <pc:docMk/>
            <pc:sldMk cId="2763527085" sldId="318"/>
            <ac:picMk id="3" creationId="{99CB4F9B-C7A5-ED2F-8FF6-2DC387B8D72F}"/>
          </ac:picMkLst>
        </pc:picChg>
      </pc:sldChg>
      <pc:sldChg chg="delSp add ord setBg delDesignElem">
        <pc:chgData name="Mark McNulty (STUDENT)" userId="fe12b8a8-24f0-42b6-86eb-d27fe772a663" providerId="ADAL" clId="{6A3C3E7D-7C39-43CE-AE87-E411F545ECDE}" dt="2023-04-24T03:43:42.709" v="363"/>
        <pc:sldMkLst>
          <pc:docMk/>
          <pc:sldMk cId="301466759" sldId="319"/>
        </pc:sldMkLst>
        <pc:spChg chg="del">
          <ac:chgData name="Mark McNulty (STUDENT)" userId="fe12b8a8-24f0-42b6-86eb-d27fe772a663" providerId="ADAL" clId="{6A3C3E7D-7C39-43CE-AE87-E411F545ECDE}" dt="2023-04-24T03:43:39.595" v="361"/>
          <ac:spMkLst>
            <pc:docMk/>
            <pc:sldMk cId="301466759" sldId="319"/>
            <ac:spMk id="19" creationId="{743AA782-23D1-4521-8CAD-47662984AA08}"/>
          </ac:spMkLst>
        </pc:spChg>
        <pc:spChg chg="del">
          <ac:chgData name="Mark McNulty (STUDENT)" userId="fe12b8a8-24f0-42b6-86eb-d27fe772a663" providerId="ADAL" clId="{6A3C3E7D-7C39-43CE-AE87-E411F545ECDE}" dt="2023-04-24T03:43:39.595" v="361"/>
          <ac:spMkLst>
            <pc:docMk/>
            <pc:sldMk cId="301466759" sldId="319"/>
            <ac:spMk id="21" creationId="{71877DBC-BB60-40F0-AC93-2ACDBAAE60CE}"/>
          </ac:spMkLst>
        </pc:spChg>
      </pc:sldChg>
      <pc:sldChg chg="addSp modSp mod addCm delCm">
        <pc:chgData name="Mark McNulty (STUDENT)" userId="fe12b8a8-24f0-42b6-86eb-d27fe772a663" providerId="ADAL" clId="{6A3C3E7D-7C39-43CE-AE87-E411F545ECDE}" dt="2023-04-24T17:35:51.668" v="395" actId="20577"/>
        <pc:sldMkLst>
          <pc:docMk/>
          <pc:sldMk cId="3586548554" sldId="320"/>
        </pc:sldMkLst>
        <pc:spChg chg="mod">
          <ac:chgData name="Mark McNulty (STUDENT)" userId="fe12b8a8-24f0-42b6-86eb-d27fe772a663" providerId="ADAL" clId="{6A3C3E7D-7C39-43CE-AE87-E411F545ECDE}" dt="2023-04-24T17:35:51.668" v="395" actId="20577"/>
          <ac:spMkLst>
            <pc:docMk/>
            <pc:sldMk cId="3586548554" sldId="320"/>
            <ac:spMk id="3" creationId="{128168A0-3BD3-F32F-A857-F61CDB36053B}"/>
          </ac:spMkLst>
        </pc:spChg>
        <pc:spChg chg="add mod">
          <ac:chgData name="Mark McNulty (STUDENT)" userId="fe12b8a8-24f0-42b6-86eb-d27fe772a663" providerId="ADAL" clId="{6A3C3E7D-7C39-43CE-AE87-E411F545ECDE}" dt="2023-04-24T17:33:30.844" v="394" actId="1076"/>
          <ac:spMkLst>
            <pc:docMk/>
            <pc:sldMk cId="3586548554" sldId="320"/>
            <ac:spMk id="7" creationId="{C794DEFE-4E1B-62F9-1698-2DCDB75B322E}"/>
          </ac:spMkLst>
        </pc:spChg>
        <pc:picChg chg="add mod">
          <ac:chgData name="Mark McNulty (STUDENT)" userId="fe12b8a8-24f0-42b6-86eb-d27fe772a663" providerId="ADAL" clId="{6A3C3E7D-7C39-43CE-AE87-E411F545ECDE}" dt="2023-04-24T17:32:28.129" v="388" actId="1076"/>
          <ac:picMkLst>
            <pc:docMk/>
            <pc:sldMk cId="3586548554" sldId="320"/>
            <ac:picMk id="6" creationId="{42920CE1-E354-DDB6-BA98-492DB8C434B1}"/>
          </ac:picMkLst>
        </pc:picChg>
        <pc:extLst>
          <p:ext xmlns:p="http://schemas.openxmlformats.org/presentationml/2006/main" uri="{D6D511B9-2390-475A-947B-AFAB55BFBCF1}">
            <pc226:cmChg xmlns:pc226="http://schemas.microsoft.com/office/powerpoint/2022/06/main/command" chg="add del">
              <pc226:chgData name="Mark McNulty (STUDENT)" userId="fe12b8a8-24f0-42b6-86eb-d27fe772a663" providerId="ADAL" clId="{6A3C3E7D-7C39-43CE-AE87-E411F545ECDE}" dt="2023-04-24T17:31:19.141" v="384"/>
              <pc2:cmMkLst xmlns:pc2="http://schemas.microsoft.com/office/powerpoint/2019/9/main/command">
                <pc:docMk/>
                <pc:sldMk cId="3586548554" sldId="320"/>
                <pc2:cmMk id="{78D9C6FF-97B0-40EF-A18E-C8928D86385D}"/>
              </pc2:cmMkLst>
            </pc226:cmChg>
          </p:ext>
        </pc:extLst>
      </pc:sldChg>
      <pc:sldChg chg="ord">
        <pc:chgData name="Mark McNulty (STUDENT)" userId="fe12b8a8-24f0-42b6-86eb-d27fe772a663" providerId="ADAL" clId="{6A3C3E7D-7C39-43CE-AE87-E411F545ECDE}" dt="2023-04-24T17:39:35.985" v="428"/>
        <pc:sldMkLst>
          <pc:docMk/>
          <pc:sldMk cId="4055156029" sldId="324"/>
        </pc:sldMkLst>
      </pc:sldChg>
      <pc:sldChg chg="addSp modSp new del">
        <pc:chgData name="Mark McNulty (STUDENT)" userId="fe12b8a8-24f0-42b6-86eb-d27fe772a663" providerId="ADAL" clId="{6A3C3E7D-7C39-43CE-AE87-E411F545ECDE}" dt="2023-04-24T17:43:27.904" v="443" actId="47"/>
        <pc:sldMkLst>
          <pc:docMk/>
          <pc:sldMk cId="1680751269" sldId="325"/>
        </pc:sldMkLst>
        <pc:spChg chg="mod">
          <ac:chgData name="Mark McNulty (STUDENT)" userId="fe12b8a8-24f0-42b6-86eb-d27fe772a663" providerId="ADAL" clId="{6A3C3E7D-7C39-43CE-AE87-E411F545ECDE}" dt="2023-04-24T17:43:23.880" v="442"/>
          <ac:spMkLst>
            <pc:docMk/>
            <pc:sldMk cId="1680751269" sldId="325"/>
            <ac:spMk id="7" creationId="{F669F6BB-4905-C3E1-D448-D1C7CDB3394F}"/>
          </ac:spMkLst>
        </pc:spChg>
        <pc:spChg chg="mod">
          <ac:chgData name="Mark McNulty (STUDENT)" userId="fe12b8a8-24f0-42b6-86eb-d27fe772a663" providerId="ADAL" clId="{6A3C3E7D-7C39-43CE-AE87-E411F545ECDE}" dt="2023-04-24T17:43:23.880" v="442"/>
          <ac:spMkLst>
            <pc:docMk/>
            <pc:sldMk cId="1680751269" sldId="325"/>
            <ac:spMk id="8" creationId="{C2CF7C82-9199-1BD4-B03F-5A99716A2055}"/>
          </ac:spMkLst>
        </pc:spChg>
        <pc:spChg chg="mod">
          <ac:chgData name="Mark McNulty (STUDENT)" userId="fe12b8a8-24f0-42b6-86eb-d27fe772a663" providerId="ADAL" clId="{6A3C3E7D-7C39-43CE-AE87-E411F545ECDE}" dt="2023-04-24T17:43:23.880" v="442"/>
          <ac:spMkLst>
            <pc:docMk/>
            <pc:sldMk cId="1680751269" sldId="325"/>
            <ac:spMk id="9" creationId="{91695755-8050-3FCF-8571-FFBF158CF3D3}"/>
          </ac:spMkLst>
        </pc:spChg>
        <pc:spChg chg="mod">
          <ac:chgData name="Mark McNulty (STUDENT)" userId="fe12b8a8-24f0-42b6-86eb-d27fe772a663" providerId="ADAL" clId="{6A3C3E7D-7C39-43CE-AE87-E411F545ECDE}" dt="2023-04-24T17:43:23.880" v="442"/>
          <ac:spMkLst>
            <pc:docMk/>
            <pc:sldMk cId="1680751269" sldId="325"/>
            <ac:spMk id="10" creationId="{026604D7-D8D4-181F-F463-4D798C431B21}"/>
          </ac:spMkLst>
        </pc:spChg>
        <pc:spChg chg="mod">
          <ac:chgData name="Mark McNulty (STUDENT)" userId="fe12b8a8-24f0-42b6-86eb-d27fe772a663" providerId="ADAL" clId="{6A3C3E7D-7C39-43CE-AE87-E411F545ECDE}" dt="2023-04-24T17:43:23.880" v="442"/>
          <ac:spMkLst>
            <pc:docMk/>
            <pc:sldMk cId="1680751269" sldId="325"/>
            <ac:spMk id="14" creationId="{663A03F8-CAC8-2BF9-ABB1-4B70CB14ED72}"/>
          </ac:spMkLst>
        </pc:spChg>
        <pc:spChg chg="mod">
          <ac:chgData name="Mark McNulty (STUDENT)" userId="fe12b8a8-24f0-42b6-86eb-d27fe772a663" providerId="ADAL" clId="{6A3C3E7D-7C39-43CE-AE87-E411F545ECDE}" dt="2023-04-24T17:43:23.880" v="442"/>
          <ac:spMkLst>
            <pc:docMk/>
            <pc:sldMk cId="1680751269" sldId="325"/>
            <ac:spMk id="15" creationId="{8B31039D-3F5E-7866-802E-A0229A9D9A2D}"/>
          </ac:spMkLst>
        </pc:spChg>
        <pc:grpChg chg="add mod">
          <ac:chgData name="Mark McNulty (STUDENT)" userId="fe12b8a8-24f0-42b6-86eb-d27fe772a663" providerId="ADAL" clId="{6A3C3E7D-7C39-43CE-AE87-E411F545ECDE}" dt="2023-04-24T17:43:23.880" v="442"/>
          <ac:grpSpMkLst>
            <pc:docMk/>
            <pc:sldMk cId="1680751269" sldId="325"/>
            <ac:grpSpMk id="6" creationId="{665357DF-A73E-9D90-1C73-8E560C328BE3}"/>
          </ac:grpSpMkLst>
        </pc:grpChg>
        <pc:cxnChg chg="mod">
          <ac:chgData name="Mark McNulty (STUDENT)" userId="fe12b8a8-24f0-42b6-86eb-d27fe772a663" providerId="ADAL" clId="{6A3C3E7D-7C39-43CE-AE87-E411F545ECDE}" dt="2023-04-24T17:43:23.880" v="442"/>
          <ac:cxnSpMkLst>
            <pc:docMk/>
            <pc:sldMk cId="1680751269" sldId="325"/>
            <ac:cxnSpMk id="11" creationId="{0CF8C899-F32E-3163-8420-BBBE4F4EAD53}"/>
          </ac:cxnSpMkLst>
        </pc:cxnChg>
        <pc:cxnChg chg="mod">
          <ac:chgData name="Mark McNulty (STUDENT)" userId="fe12b8a8-24f0-42b6-86eb-d27fe772a663" providerId="ADAL" clId="{6A3C3E7D-7C39-43CE-AE87-E411F545ECDE}" dt="2023-04-24T17:43:23.880" v="442"/>
          <ac:cxnSpMkLst>
            <pc:docMk/>
            <pc:sldMk cId="1680751269" sldId="325"/>
            <ac:cxnSpMk id="12" creationId="{68B3FF50-7CF9-2CCE-3738-F8F7E46A5006}"/>
          </ac:cxnSpMkLst>
        </pc:cxnChg>
        <pc:cxnChg chg="mod">
          <ac:chgData name="Mark McNulty (STUDENT)" userId="fe12b8a8-24f0-42b6-86eb-d27fe772a663" providerId="ADAL" clId="{6A3C3E7D-7C39-43CE-AE87-E411F545ECDE}" dt="2023-04-24T17:43:23.880" v="442"/>
          <ac:cxnSpMkLst>
            <pc:docMk/>
            <pc:sldMk cId="1680751269" sldId="325"/>
            <ac:cxnSpMk id="13" creationId="{E356A9C8-45BF-531B-24F3-F6FA85E4631D}"/>
          </ac:cxnSpMkLst>
        </pc:cxnChg>
        <pc:cxnChg chg="mod">
          <ac:chgData name="Mark McNulty (STUDENT)" userId="fe12b8a8-24f0-42b6-86eb-d27fe772a663" providerId="ADAL" clId="{6A3C3E7D-7C39-43CE-AE87-E411F545ECDE}" dt="2023-04-24T17:43:23.880" v="442"/>
          <ac:cxnSpMkLst>
            <pc:docMk/>
            <pc:sldMk cId="1680751269" sldId="325"/>
            <ac:cxnSpMk id="16" creationId="{D8122B6E-C0DC-362F-84E7-85A51032B058}"/>
          </ac:cxnSpMkLst>
        </pc:cxnChg>
        <pc:cxnChg chg="mod">
          <ac:chgData name="Mark McNulty (STUDENT)" userId="fe12b8a8-24f0-42b6-86eb-d27fe772a663" providerId="ADAL" clId="{6A3C3E7D-7C39-43CE-AE87-E411F545ECDE}" dt="2023-04-24T17:43:23.880" v="442"/>
          <ac:cxnSpMkLst>
            <pc:docMk/>
            <pc:sldMk cId="1680751269" sldId="325"/>
            <ac:cxnSpMk id="17" creationId="{6CFDC2B1-F71F-401F-0114-9C44F5E11AFE}"/>
          </ac:cxnSpMkLst>
        </pc:cxnChg>
        <pc:cxnChg chg="mod">
          <ac:chgData name="Mark McNulty (STUDENT)" userId="fe12b8a8-24f0-42b6-86eb-d27fe772a663" providerId="ADAL" clId="{6A3C3E7D-7C39-43CE-AE87-E411F545ECDE}" dt="2023-04-24T17:43:23.880" v="442"/>
          <ac:cxnSpMkLst>
            <pc:docMk/>
            <pc:sldMk cId="1680751269" sldId="325"/>
            <ac:cxnSpMk id="18" creationId="{FEBABD2B-D2EA-743F-FC61-0DDF62119758}"/>
          </ac:cxnSpMkLst>
        </pc:cxnChg>
      </pc:sldChg>
      <pc:sldChg chg="addSp modSp new del">
        <pc:chgData name="Mark McNulty (STUDENT)" userId="fe12b8a8-24f0-42b6-86eb-d27fe772a663" providerId="ADAL" clId="{6A3C3E7D-7C39-43CE-AE87-E411F545ECDE}" dt="2023-04-24T17:43:15.971" v="440" actId="2696"/>
        <pc:sldMkLst>
          <pc:docMk/>
          <pc:sldMk cId="2808004089" sldId="325"/>
        </pc:sldMkLst>
        <pc:spChg chg="mod">
          <ac:chgData name="Mark McNulty (STUDENT)" userId="fe12b8a8-24f0-42b6-86eb-d27fe772a663" providerId="ADAL" clId="{6A3C3E7D-7C39-43CE-AE87-E411F545ECDE}" dt="2023-04-24T17:42:57.369" v="439"/>
          <ac:spMkLst>
            <pc:docMk/>
            <pc:sldMk cId="2808004089" sldId="325"/>
            <ac:spMk id="7" creationId="{9431A947-2AB1-7440-E96D-FD6C7C3B2A3E}"/>
          </ac:spMkLst>
        </pc:spChg>
        <pc:spChg chg="mod">
          <ac:chgData name="Mark McNulty (STUDENT)" userId="fe12b8a8-24f0-42b6-86eb-d27fe772a663" providerId="ADAL" clId="{6A3C3E7D-7C39-43CE-AE87-E411F545ECDE}" dt="2023-04-24T17:42:57.369" v="439"/>
          <ac:spMkLst>
            <pc:docMk/>
            <pc:sldMk cId="2808004089" sldId="325"/>
            <ac:spMk id="8" creationId="{FE66F9C7-8D5A-D2F5-2052-2851C943D8F9}"/>
          </ac:spMkLst>
        </pc:spChg>
        <pc:spChg chg="mod">
          <ac:chgData name="Mark McNulty (STUDENT)" userId="fe12b8a8-24f0-42b6-86eb-d27fe772a663" providerId="ADAL" clId="{6A3C3E7D-7C39-43CE-AE87-E411F545ECDE}" dt="2023-04-24T17:42:57.369" v="439"/>
          <ac:spMkLst>
            <pc:docMk/>
            <pc:sldMk cId="2808004089" sldId="325"/>
            <ac:spMk id="9" creationId="{6E0FDD26-2303-80A9-F295-CA665AC8F1ED}"/>
          </ac:spMkLst>
        </pc:spChg>
        <pc:spChg chg="mod">
          <ac:chgData name="Mark McNulty (STUDENT)" userId="fe12b8a8-24f0-42b6-86eb-d27fe772a663" providerId="ADAL" clId="{6A3C3E7D-7C39-43CE-AE87-E411F545ECDE}" dt="2023-04-24T17:42:57.369" v="439"/>
          <ac:spMkLst>
            <pc:docMk/>
            <pc:sldMk cId="2808004089" sldId="325"/>
            <ac:spMk id="10" creationId="{42EEE9C5-9F99-B060-7DE8-9595AC07CA03}"/>
          </ac:spMkLst>
        </pc:spChg>
        <pc:spChg chg="mod">
          <ac:chgData name="Mark McNulty (STUDENT)" userId="fe12b8a8-24f0-42b6-86eb-d27fe772a663" providerId="ADAL" clId="{6A3C3E7D-7C39-43CE-AE87-E411F545ECDE}" dt="2023-04-24T17:42:57.369" v="439"/>
          <ac:spMkLst>
            <pc:docMk/>
            <pc:sldMk cId="2808004089" sldId="325"/>
            <ac:spMk id="14" creationId="{949FD0AD-F1D8-C0A9-0A2C-3F1D11F4FF81}"/>
          </ac:spMkLst>
        </pc:spChg>
        <pc:spChg chg="mod">
          <ac:chgData name="Mark McNulty (STUDENT)" userId="fe12b8a8-24f0-42b6-86eb-d27fe772a663" providerId="ADAL" clId="{6A3C3E7D-7C39-43CE-AE87-E411F545ECDE}" dt="2023-04-24T17:42:57.369" v="439"/>
          <ac:spMkLst>
            <pc:docMk/>
            <pc:sldMk cId="2808004089" sldId="325"/>
            <ac:spMk id="15" creationId="{D3EAB4C3-8485-1BE3-2AA0-53E8FDE5C6A4}"/>
          </ac:spMkLst>
        </pc:spChg>
        <pc:grpChg chg="add mod">
          <ac:chgData name="Mark McNulty (STUDENT)" userId="fe12b8a8-24f0-42b6-86eb-d27fe772a663" providerId="ADAL" clId="{6A3C3E7D-7C39-43CE-AE87-E411F545ECDE}" dt="2023-04-24T17:42:57.369" v="439"/>
          <ac:grpSpMkLst>
            <pc:docMk/>
            <pc:sldMk cId="2808004089" sldId="325"/>
            <ac:grpSpMk id="6" creationId="{F14F33AE-F94D-C7F4-9E4C-E703B0AA89BE}"/>
          </ac:grpSpMkLst>
        </pc:grpChg>
        <pc:cxnChg chg="mod">
          <ac:chgData name="Mark McNulty (STUDENT)" userId="fe12b8a8-24f0-42b6-86eb-d27fe772a663" providerId="ADAL" clId="{6A3C3E7D-7C39-43CE-AE87-E411F545ECDE}" dt="2023-04-24T17:42:57.369" v="439"/>
          <ac:cxnSpMkLst>
            <pc:docMk/>
            <pc:sldMk cId="2808004089" sldId="325"/>
            <ac:cxnSpMk id="11" creationId="{0A92B41E-F90D-DB2B-BDC1-A2F57D9FBA22}"/>
          </ac:cxnSpMkLst>
        </pc:cxnChg>
        <pc:cxnChg chg="mod">
          <ac:chgData name="Mark McNulty (STUDENT)" userId="fe12b8a8-24f0-42b6-86eb-d27fe772a663" providerId="ADAL" clId="{6A3C3E7D-7C39-43CE-AE87-E411F545ECDE}" dt="2023-04-24T17:42:57.369" v="439"/>
          <ac:cxnSpMkLst>
            <pc:docMk/>
            <pc:sldMk cId="2808004089" sldId="325"/>
            <ac:cxnSpMk id="12" creationId="{EA85B99D-6E39-F500-156E-0466038ED768}"/>
          </ac:cxnSpMkLst>
        </pc:cxnChg>
        <pc:cxnChg chg="mod">
          <ac:chgData name="Mark McNulty (STUDENT)" userId="fe12b8a8-24f0-42b6-86eb-d27fe772a663" providerId="ADAL" clId="{6A3C3E7D-7C39-43CE-AE87-E411F545ECDE}" dt="2023-04-24T17:42:57.369" v="439"/>
          <ac:cxnSpMkLst>
            <pc:docMk/>
            <pc:sldMk cId="2808004089" sldId="325"/>
            <ac:cxnSpMk id="13" creationId="{2C7178B0-E0C4-8C7E-A4FD-FF319CC6581B}"/>
          </ac:cxnSpMkLst>
        </pc:cxnChg>
        <pc:cxnChg chg="mod">
          <ac:chgData name="Mark McNulty (STUDENT)" userId="fe12b8a8-24f0-42b6-86eb-d27fe772a663" providerId="ADAL" clId="{6A3C3E7D-7C39-43CE-AE87-E411F545ECDE}" dt="2023-04-24T17:42:57.369" v="439"/>
          <ac:cxnSpMkLst>
            <pc:docMk/>
            <pc:sldMk cId="2808004089" sldId="325"/>
            <ac:cxnSpMk id="16" creationId="{9B71FF18-820E-BA51-720D-268414A62177}"/>
          </ac:cxnSpMkLst>
        </pc:cxnChg>
        <pc:cxnChg chg="mod">
          <ac:chgData name="Mark McNulty (STUDENT)" userId="fe12b8a8-24f0-42b6-86eb-d27fe772a663" providerId="ADAL" clId="{6A3C3E7D-7C39-43CE-AE87-E411F545ECDE}" dt="2023-04-24T17:42:57.369" v="439"/>
          <ac:cxnSpMkLst>
            <pc:docMk/>
            <pc:sldMk cId="2808004089" sldId="325"/>
            <ac:cxnSpMk id="17" creationId="{F7ACF564-661B-4F24-4849-A5C80DC16F32}"/>
          </ac:cxnSpMkLst>
        </pc:cxnChg>
        <pc:cxnChg chg="mod">
          <ac:chgData name="Mark McNulty (STUDENT)" userId="fe12b8a8-24f0-42b6-86eb-d27fe772a663" providerId="ADAL" clId="{6A3C3E7D-7C39-43CE-AE87-E411F545ECDE}" dt="2023-04-24T17:42:57.369" v="439"/>
          <ac:cxnSpMkLst>
            <pc:docMk/>
            <pc:sldMk cId="2808004089" sldId="325"/>
            <ac:cxnSpMk id="18" creationId="{8B9287DA-515F-D569-A020-1F0A1705E0DD}"/>
          </ac:cxnSpMkLst>
        </pc:cxnChg>
      </pc:sldChg>
      <pc:sldChg chg="addSp delSp modSp new del mod">
        <pc:chgData name="Mark McNulty (STUDENT)" userId="fe12b8a8-24f0-42b6-86eb-d27fe772a663" providerId="ADAL" clId="{6A3C3E7D-7C39-43CE-AE87-E411F545ECDE}" dt="2023-04-24T17:25:34.853" v="378" actId="47"/>
        <pc:sldMkLst>
          <pc:docMk/>
          <pc:sldMk cId="3132769969" sldId="325"/>
        </pc:sldMkLst>
        <pc:spChg chg="add">
          <ac:chgData name="Mark McNulty (STUDENT)" userId="fe12b8a8-24f0-42b6-86eb-d27fe772a663" providerId="ADAL" clId="{6A3C3E7D-7C39-43CE-AE87-E411F545ECDE}" dt="2023-04-24T17:24:44.637" v="365" actId="11529"/>
          <ac:spMkLst>
            <pc:docMk/>
            <pc:sldMk cId="3132769969" sldId="325"/>
            <ac:spMk id="6" creationId="{BB9E3679-EF8A-05FD-946C-859AE926BCAE}"/>
          </ac:spMkLst>
        </pc:spChg>
        <pc:spChg chg="add">
          <ac:chgData name="Mark McNulty (STUDENT)" userId="fe12b8a8-24f0-42b6-86eb-d27fe772a663" providerId="ADAL" clId="{6A3C3E7D-7C39-43CE-AE87-E411F545ECDE}" dt="2023-04-24T17:24:58.347" v="366" actId="11529"/>
          <ac:spMkLst>
            <pc:docMk/>
            <pc:sldMk cId="3132769969" sldId="325"/>
            <ac:spMk id="7" creationId="{164EA5E8-1020-AA73-7229-32212C7A81ED}"/>
          </ac:spMkLst>
        </pc:spChg>
        <pc:spChg chg="add del mod">
          <ac:chgData name="Mark McNulty (STUDENT)" userId="fe12b8a8-24f0-42b6-86eb-d27fe772a663" providerId="ADAL" clId="{6A3C3E7D-7C39-43CE-AE87-E411F545ECDE}" dt="2023-04-24T17:25:25.952" v="377" actId="478"/>
          <ac:spMkLst>
            <pc:docMk/>
            <pc:sldMk cId="3132769969" sldId="325"/>
            <ac:spMk id="8" creationId="{D349604D-4A7A-9599-EBD5-F5574D3EF5D7}"/>
          </ac:spMkLst>
        </pc:spChg>
        <pc:spChg chg="add del">
          <ac:chgData name="Mark McNulty (STUDENT)" userId="fe12b8a8-24f0-42b6-86eb-d27fe772a663" providerId="ADAL" clId="{6A3C3E7D-7C39-43CE-AE87-E411F545ECDE}" dt="2023-04-24T17:25:24.438" v="376" actId="478"/>
          <ac:spMkLst>
            <pc:docMk/>
            <pc:sldMk cId="3132769969" sldId="325"/>
            <ac:spMk id="9" creationId="{82EFD732-3639-AF40-C7F2-16FF65798BDA}"/>
          </ac:spMkLst>
        </pc:spChg>
      </pc:sldChg>
      <pc:sldChg chg="addSp delSp modSp new del mod">
        <pc:chgData name="Mark McNulty (STUDENT)" userId="fe12b8a8-24f0-42b6-86eb-d27fe772a663" providerId="ADAL" clId="{6A3C3E7D-7C39-43CE-AE87-E411F545ECDE}" dt="2023-04-24T17:48:15.144" v="522" actId="47"/>
        <pc:sldMkLst>
          <pc:docMk/>
          <pc:sldMk cId="3810984697" sldId="325"/>
        </pc:sldMkLst>
        <pc:spChg chg="del">
          <ac:chgData name="Mark McNulty (STUDENT)" userId="fe12b8a8-24f0-42b6-86eb-d27fe772a663" providerId="ADAL" clId="{6A3C3E7D-7C39-43CE-AE87-E411F545ECDE}" dt="2023-04-24T17:44:00.886" v="450" actId="478"/>
          <ac:spMkLst>
            <pc:docMk/>
            <pc:sldMk cId="3810984697" sldId="325"/>
            <ac:spMk id="2" creationId="{CCEBF6C4-82E2-F769-083C-36A756346701}"/>
          </ac:spMkLst>
        </pc:spChg>
        <pc:spChg chg="del">
          <ac:chgData name="Mark McNulty (STUDENT)" userId="fe12b8a8-24f0-42b6-86eb-d27fe772a663" providerId="ADAL" clId="{6A3C3E7D-7C39-43CE-AE87-E411F545ECDE}" dt="2023-04-24T17:44:03.288" v="451" actId="478"/>
          <ac:spMkLst>
            <pc:docMk/>
            <pc:sldMk cId="3810984697" sldId="325"/>
            <ac:spMk id="3" creationId="{78CA6156-9574-5980-4953-0079A91801BF}"/>
          </ac:spMkLst>
        </pc:spChg>
        <pc:spChg chg="mod">
          <ac:chgData name="Mark McNulty (STUDENT)" userId="fe12b8a8-24f0-42b6-86eb-d27fe772a663" providerId="ADAL" clId="{6A3C3E7D-7C39-43CE-AE87-E411F545ECDE}" dt="2023-04-24T17:43:33.711" v="445"/>
          <ac:spMkLst>
            <pc:docMk/>
            <pc:sldMk cId="3810984697" sldId="325"/>
            <ac:spMk id="7" creationId="{19F33836-4FD9-1831-292C-316F836A0C3D}"/>
          </ac:spMkLst>
        </pc:spChg>
        <pc:spChg chg="mod">
          <ac:chgData name="Mark McNulty (STUDENT)" userId="fe12b8a8-24f0-42b6-86eb-d27fe772a663" providerId="ADAL" clId="{6A3C3E7D-7C39-43CE-AE87-E411F545ECDE}" dt="2023-04-24T17:43:33.711" v="445"/>
          <ac:spMkLst>
            <pc:docMk/>
            <pc:sldMk cId="3810984697" sldId="325"/>
            <ac:spMk id="8" creationId="{15027981-58AF-3604-ECC7-FAF38A6B4417}"/>
          </ac:spMkLst>
        </pc:spChg>
        <pc:spChg chg="mod">
          <ac:chgData name="Mark McNulty (STUDENT)" userId="fe12b8a8-24f0-42b6-86eb-d27fe772a663" providerId="ADAL" clId="{6A3C3E7D-7C39-43CE-AE87-E411F545ECDE}" dt="2023-04-24T17:43:33.711" v="445"/>
          <ac:spMkLst>
            <pc:docMk/>
            <pc:sldMk cId="3810984697" sldId="325"/>
            <ac:spMk id="9" creationId="{A4E07596-A060-7B35-9EE9-492AE962B1DB}"/>
          </ac:spMkLst>
        </pc:spChg>
        <pc:spChg chg="mod">
          <ac:chgData name="Mark McNulty (STUDENT)" userId="fe12b8a8-24f0-42b6-86eb-d27fe772a663" providerId="ADAL" clId="{6A3C3E7D-7C39-43CE-AE87-E411F545ECDE}" dt="2023-04-24T17:43:33.711" v="445"/>
          <ac:spMkLst>
            <pc:docMk/>
            <pc:sldMk cId="3810984697" sldId="325"/>
            <ac:spMk id="10" creationId="{69A39194-F504-1ABB-8F8D-D284419EF999}"/>
          </ac:spMkLst>
        </pc:spChg>
        <pc:spChg chg="mod">
          <ac:chgData name="Mark McNulty (STUDENT)" userId="fe12b8a8-24f0-42b6-86eb-d27fe772a663" providerId="ADAL" clId="{6A3C3E7D-7C39-43CE-AE87-E411F545ECDE}" dt="2023-04-24T17:43:33.711" v="445"/>
          <ac:spMkLst>
            <pc:docMk/>
            <pc:sldMk cId="3810984697" sldId="325"/>
            <ac:spMk id="14" creationId="{79ABE713-FD97-CBEB-69D5-7B627338EA21}"/>
          </ac:spMkLst>
        </pc:spChg>
        <pc:spChg chg="mod">
          <ac:chgData name="Mark McNulty (STUDENT)" userId="fe12b8a8-24f0-42b6-86eb-d27fe772a663" providerId="ADAL" clId="{6A3C3E7D-7C39-43CE-AE87-E411F545ECDE}" dt="2023-04-24T17:43:33.711" v="445"/>
          <ac:spMkLst>
            <pc:docMk/>
            <pc:sldMk cId="3810984697" sldId="325"/>
            <ac:spMk id="15" creationId="{FA69F10F-0BB5-37B2-4F8F-7341AED7FB9D}"/>
          </ac:spMkLst>
        </pc:spChg>
        <pc:spChg chg="add mod">
          <ac:chgData name="Mark McNulty (STUDENT)" userId="fe12b8a8-24f0-42b6-86eb-d27fe772a663" providerId="ADAL" clId="{6A3C3E7D-7C39-43CE-AE87-E411F545ECDE}" dt="2023-04-24T17:46:03.339" v="471" actId="20577"/>
          <ac:spMkLst>
            <pc:docMk/>
            <pc:sldMk cId="3810984697" sldId="325"/>
            <ac:spMk id="19" creationId="{87DE92A2-99FC-BA5B-D00E-C1110FCE3C6F}"/>
          </ac:spMkLst>
        </pc:spChg>
        <pc:spChg chg="add mod">
          <ac:chgData name="Mark McNulty (STUDENT)" userId="fe12b8a8-24f0-42b6-86eb-d27fe772a663" providerId="ADAL" clId="{6A3C3E7D-7C39-43CE-AE87-E411F545ECDE}" dt="2023-04-24T17:44:30.950" v="453" actId="1076"/>
          <ac:spMkLst>
            <pc:docMk/>
            <pc:sldMk cId="3810984697" sldId="325"/>
            <ac:spMk id="20" creationId="{21B211D5-F72D-53EF-54CC-E783DD0B1A42}"/>
          </ac:spMkLst>
        </pc:spChg>
        <pc:spChg chg="add mod">
          <ac:chgData name="Mark McNulty (STUDENT)" userId="fe12b8a8-24f0-42b6-86eb-d27fe772a663" providerId="ADAL" clId="{6A3C3E7D-7C39-43CE-AE87-E411F545ECDE}" dt="2023-04-24T17:44:30.950" v="453" actId="1076"/>
          <ac:spMkLst>
            <pc:docMk/>
            <pc:sldMk cId="3810984697" sldId="325"/>
            <ac:spMk id="21" creationId="{D925B398-04D6-2575-EAF1-1F2A6B028096}"/>
          </ac:spMkLst>
        </pc:spChg>
        <pc:spChg chg="add mod">
          <ac:chgData name="Mark McNulty (STUDENT)" userId="fe12b8a8-24f0-42b6-86eb-d27fe772a663" providerId="ADAL" clId="{6A3C3E7D-7C39-43CE-AE87-E411F545ECDE}" dt="2023-04-24T17:45:23.290" v="456" actId="1076"/>
          <ac:spMkLst>
            <pc:docMk/>
            <pc:sldMk cId="3810984697" sldId="325"/>
            <ac:spMk id="22" creationId="{C1DA66F1-FA42-3EC4-42C3-2E1ACED6A75F}"/>
          </ac:spMkLst>
        </pc:spChg>
        <pc:spChg chg="add mod">
          <ac:chgData name="Mark McNulty (STUDENT)" userId="fe12b8a8-24f0-42b6-86eb-d27fe772a663" providerId="ADAL" clId="{6A3C3E7D-7C39-43CE-AE87-E411F545ECDE}" dt="2023-04-24T17:44:30.950" v="453" actId="1076"/>
          <ac:spMkLst>
            <pc:docMk/>
            <pc:sldMk cId="3810984697" sldId="325"/>
            <ac:spMk id="26" creationId="{578DC07A-FCC2-240D-574A-66D6FFC54929}"/>
          </ac:spMkLst>
        </pc:spChg>
        <pc:spChg chg="add mod">
          <ac:chgData name="Mark McNulty (STUDENT)" userId="fe12b8a8-24f0-42b6-86eb-d27fe772a663" providerId="ADAL" clId="{6A3C3E7D-7C39-43CE-AE87-E411F545ECDE}" dt="2023-04-24T17:47:07.855" v="516" actId="20577"/>
          <ac:spMkLst>
            <pc:docMk/>
            <pc:sldMk cId="3810984697" sldId="325"/>
            <ac:spMk id="27" creationId="{60E73332-61DC-268D-446B-2344B0706C6E}"/>
          </ac:spMkLst>
        </pc:spChg>
        <pc:grpChg chg="add del mod">
          <ac:chgData name="Mark McNulty (STUDENT)" userId="fe12b8a8-24f0-42b6-86eb-d27fe772a663" providerId="ADAL" clId="{6A3C3E7D-7C39-43CE-AE87-E411F545ECDE}" dt="2023-04-24T17:44:32.594" v="454" actId="478"/>
          <ac:grpSpMkLst>
            <pc:docMk/>
            <pc:sldMk cId="3810984697" sldId="325"/>
            <ac:grpSpMk id="6" creationId="{4918DD1E-6ABA-AEF0-5A55-53715BB2548D}"/>
          </ac:grpSpMkLst>
        </pc:grpChg>
        <pc:cxnChg chg="mod">
          <ac:chgData name="Mark McNulty (STUDENT)" userId="fe12b8a8-24f0-42b6-86eb-d27fe772a663" providerId="ADAL" clId="{6A3C3E7D-7C39-43CE-AE87-E411F545ECDE}" dt="2023-04-24T17:44:32.594" v="454" actId="478"/>
          <ac:cxnSpMkLst>
            <pc:docMk/>
            <pc:sldMk cId="3810984697" sldId="325"/>
            <ac:cxnSpMk id="11" creationId="{E0EB736E-2599-33C8-691A-BD51747E55A0}"/>
          </ac:cxnSpMkLst>
        </pc:cxnChg>
        <pc:cxnChg chg="mod">
          <ac:chgData name="Mark McNulty (STUDENT)" userId="fe12b8a8-24f0-42b6-86eb-d27fe772a663" providerId="ADAL" clId="{6A3C3E7D-7C39-43CE-AE87-E411F545ECDE}" dt="2023-04-24T17:43:33.711" v="445"/>
          <ac:cxnSpMkLst>
            <pc:docMk/>
            <pc:sldMk cId="3810984697" sldId="325"/>
            <ac:cxnSpMk id="12" creationId="{6605602D-520B-8564-00E6-794450B1CED6}"/>
          </ac:cxnSpMkLst>
        </pc:cxnChg>
        <pc:cxnChg chg="mod">
          <ac:chgData name="Mark McNulty (STUDENT)" userId="fe12b8a8-24f0-42b6-86eb-d27fe772a663" providerId="ADAL" clId="{6A3C3E7D-7C39-43CE-AE87-E411F545ECDE}" dt="2023-04-24T17:43:33.711" v="445"/>
          <ac:cxnSpMkLst>
            <pc:docMk/>
            <pc:sldMk cId="3810984697" sldId="325"/>
            <ac:cxnSpMk id="13" creationId="{8265BB0F-73DB-9462-0736-5C646F8D601D}"/>
          </ac:cxnSpMkLst>
        </pc:cxnChg>
        <pc:cxnChg chg="mod">
          <ac:chgData name="Mark McNulty (STUDENT)" userId="fe12b8a8-24f0-42b6-86eb-d27fe772a663" providerId="ADAL" clId="{6A3C3E7D-7C39-43CE-AE87-E411F545ECDE}" dt="2023-04-24T17:44:32.594" v="454" actId="478"/>
          <ac:cxnSpMkLst>
            <pc:docMk/>
            <pc:sldMk cId="3810984697" sldId="325"/>
            <ac:cxnSpMk id="16" creationId="{F39631AD-9ECC-CAD0-B169-F41CFC8BE743}"/>
          </ac:cxnSpMkLst>
        </pc:cxnChg>
        <pc:cxnChg chg="mod">
          <ac:chgData name="Mark McNulty (STUDENT)" userId="fe12b8a8-24f0-42b6-86eb-d27fe772a663" providerId="ADAL" clId="{6A3C3E7D-7C39-43CE-AE87-E411F545ECDE}" dt="2023-04-24T17:44:32.594" v="454" actId="478"/>
          <ac:cxnSpMkLst>
            <pc:docMk/>
            <pc:sldMk cId="3810984697" sldId="325"/>
            <ac:cxnSpMk id="17" creationId="{057ABE03-0F1C-1B9D-9355-85FE76802C58}"/>
          </ac:cxnSpMkLst>
        </pc:cxnChg>
        <pc:cxnChg chg="mod">
          <ac:chgData name="Mark McNulty (STUDENT)" userId="fe12b8a8-24f0-42b6-86eb-d27fe772a663" providerId="ADAL" clId="{6A3C3E7D-7C39-43CE-AE87-E411F545ECDE}" dt="2023-04-24T17:44:32.594" v="454" actId="478"/>
          <ac:cxnSpMkLst>
            <pc:docMk/>
            <pc:sldMk cId="3810984697" sldId="325"/>
            <ac:cxnSpMk id="18" creationId="{1CBC879C-B189-6C61-F85C-405DFBB4AC0E}"/>
          </ac:cxnSpMkLst>
        </pc:cxnChg>
        <pc:cxnChg chg="add mod">
          <ac:chgData name="Mark McNulty (STUDENT)" userId="fe12b8a8-24f0-42b6-86eb-d27fe772a663" providerId="ADAL" clId="{6A3C3E7D-7C39-43CE-AE87-E411F545ECDE}" dt="2023-04-24T17:44:30.950" v="453" actId="1076"/>
          <ac:cxnSpMkLst>
            <pc:docMk/>
            <pc:sldMk cId="3810984697" sldId="325"/>
            <ac:cxnSpMk id="23" creationId="{F0C60DFC-087A-3EC7-2099-BB58C4879B75}"/>
          </ac:cxnSpMkLst>
        </pc:cxnChg>
        <pc:cxnChg chg="add mod">
          <ac:chgData name="Mark McNulty (STUDENT)" userId="fe12b8a8-24f0-42b6-86eb-d27fe772a663" providerId="ADAL" clId="{6A3C3E7D-7C39-43CE-AE87-E411F545ECDE}" dt="2023-04-24T17:44:30.950" v="453" actId="1076"/>
          <ac:cxnSpMkLst>
            <pc:docMk/>
            <pc:sldMk cId="3810984697" sldId="325"/>
            <ac:cxnSpMk id="24" creationId="{E4E5281E-50F0-48DB-1036-EFFB539A7CF6}"/>
          </ac:cxnSpMkLst>
        </pc:cxnChg>
        <pc:cxnChg chg="add mod">
          <ac:chgData name="Mark McNulty (STUDENT)" userId="fe12b8a8-24f0-42b6-86eb-d27fe772a663" providerId="ADAL" clId="{6A3C3E7D-7C39-43CE-AE87-E411F545ECDE}" dt="2023-04-24T17:44:30.950" v="453" actId="1076"/>
          <ac:cxnSpMkLst>
            <pc:docMk/>
            <pc:sldMk cId="3810984697" sldId="325"/>
            <ac:cxnSpMk id="25" creationId="{66F203E6-BD82-0EB1-79C5-FC4EA97884E1}"/>
          </ac:cxnSpMkLst>
        </pc:cxnChg>
        <pc:cxnChg chg="add mod">
          <ac:chgData name="Mark McNulty (STUDENT)" userId="fe12b8a8-24f0-42b6-86eb-d27fe772a663" providerId="ADAL" clId="{6A3C3E7D-7C39-43CE-AE87-E411F545ECDE}" dt="2023-04-24T17:44:30.950" v="453" actId="1076"/>
          <ac:cxnSpMkLst>
            <pc:docMk/>
            <pc:sldMk cId="3810984697" sldId="325"/>
            <ac:cxnSpMk id="28" creationId="{E22F0AAD-EE42-7BB9-FF45-347160E6D4B2}"/>
          </ac:cxnSpMkLst>
        </pc:cxnChg>
        <pc:cxnChg chg="add mod">
          <ac:chgData name="Mark McNulty (STUDENT)" userId="fe12b8a8-24f0-42b6-86eb-d27fe772a663" providerId="ADAL" clId="{6A3C3E7D-7C39-43CE-AE87-E411F545ECDE}" dt="2023-04-24T17:44:30.950" v="453" actId="1076"/>
          <ac:cxnSpMkLst>
            <pc:docMk/>
            <pc:sldMk cId="3810984697" sldId="325"/>
            <ac:cxnSpMk id="29" creationId="{F09B5CAC-4B7F-5DE9-3075-46FE069FFFCB}"/>
          </ac:cxnSpMkLst>
        </pc:cxnChg>
        <pc:cxnChg chg="add mod">
          <ac:chgData name="Mark McNulty (STUDENT)" userId="fe12b8a8-24f0-42b6-86eb-d27fe772a663" providerId="ADAL" clId="{6A3C3E7D-7C39-43CE-AE87-E411F545ECDE}" dt="2023-04-24T17:44:30.950" v="453" actId="1076"/>
          <ac:cxnSpMkLst>
            <pc:docMk/>
            <pc:sldMk cId="3810984697" sldId="325"/>
            <ac:cxnSpMk id="30" creationId="{865081A6-8C0C-2E67-4B8A-302756B60406}"/>
          </ac:cxnSpMkLst>
        </pc:cxnChg>
      </pc:sldChg>
      <pc:sldChg chg="addSp delSp modSp new mod modNotesTx">
        <pc:chgData name="Mark McNulty (STUDENT)" userId="fe12b8a8-24f0-42b6-86eb-d27fe772a663" providerId="ADAL" clId="{6A3C3E7D-7C39-43CE-AE87-E411F545ECDE}" dt="2023-04-24T18:36:11.705" v="1712" actId="20577"/>
        <pc:sldMkLst>
          <pc:docMk/>
          <pc:sldMk cId="1468764587" sldId="326"/>
        </pc:sldMkLst>
        <pc:spChg chg="mod">
          <ac:chgData name="Mark McNulty (STUDENT)" userId="fe12b8a8-24f0-42b6-86eb-d27fe772a663" providerId="ADAL" clId="{6A3C3E7D-7C39-43CE-AE87-E411F545ECDE}" dt="2023-04-24T17:47:50.979" v="518"/>
          <ac:spMkLst>
            <pc:docMk/>
            <pc:sldMk cId="1468764587" sldId="326"/>
            <ac:spMk id="2" creationId="{9CF36643-ABCF-9F9B-48F5-55FDCF20B329}"/>
          </ac:spMkLst>
        </pc:spChg>
        <pc:spChg chg="del">
          <ac:chgData name="Mark McNulty (STUDENT)" userId="fe12b8a8-24f0-42b6-86eb-d27fe772a663" providerId="ADAL" clId="{6A3C3E7D-7C39-43CE-AE87-E411F545ECDE}" dt="2023-04-24T17:48:11.169" v="521" actId="478"/>
          <ac:spMkLst>
            <pc:docMk/>
            <pc:sldMk cId="1468764587" sldId="326"/>
            <ac:spMk id="3" creationId="{C8FE1BF5-AE55-4275-EEF1-10FA425B25CD}"/>
          </ac:spMkLst>
        </pc:spChg>
        <pc:spChg chg="mod">
          <ac:chgData name="Mark McNulty (STUDENT)" userId="fe12b8a8-24f0-42b6-86eb-d27fe772a663" providerId="ADAL" clId="{6A3C3E7D-7C39-43CE-AE87-E411F545ECDE}" dt="2023-04-24T18:12:40.220" v="724" actId="20577"/>
          <ac:spMkLst>
            <pc:docMk/>
            <pc:sldMk cId="1468764587" sldId="326"/>
            <ac:spMk id="4" creationId="{F40F5638-9D3F-149C-529E-A069A68312ED}"/>
          </ac:spMkLst>
        </pc:spChg>
        <pc:spChg chg="add mod">
          <ac:chgData name="Mark McNulty (STUDENT)" userId="fe12b8a8-24f0-42b6-86eb-d27fe772a663" providerId="ADAL" clId="{6A3C3E7D-7C39-43CE-AE87-E411F545ECDE}" dt="2023-04-24T18:34:14.845" v="1685" actId="1076"/>
          <ac:spMkLst>
            <pc:docMk/>
            <pc:sldMk cId="1468764587" sldId="326"/>
            <ac:spMk id="6" creationId="{109C3922-2ABF-8440-B1CE-5163D87A4E99}"/>
          </ac:spMkLst>
        </pc:spChg>
        <pc:spChg chg="add mod">
          <ac:chgData name="Mark McNulty (STUDENT)" userId="fe12b8a8-24f0-42b6-86eb-d27fe772a663" providerId="ADAL" clId="{6A3C3E7D-7C39-43CE-AE87-E411F545ECDE}" dt="2023-04-24T18:22:52.824" v="912" actId="20577"/>
          <ac:spMkLst>
            <pc:docMk/>
            <pc:sldMk cId="1468764587" sldId="326"/>
            <ac:spMk id="7" creationId="{D02D3F6A-20A4-9325-A189-2FBD6F0D51AB}"/>
          </ac:spMkLst>
        </pc:spChg>
        <pc:spChg chg="add mod">
          <ac:chgData name="Mark McNulty (STUDENT)" userId="fe12b8a8-24f0-42b6-86eb-d27fe772a663" providerId="ADAL" clId="{6A3C3E7D-7C39-43CE-AE87-E411F545ECDE}" dt="2023-04-24T18:22:38.965" v="911" actId="20577"/>
          <ac:spMkLst>
            <pc:docMk/>
            <pc:sldMk cId="1468764587" sldId="326"/>
            <ac:spMk id="8" creationId="{1E76966C-0578-4CF1-0827-ED4C1EED4DC9}"/>
          </ac:spMkLst>
        </pc:spChg>
        <pc:spChg chg="add mod">
          <ac:chgData name="Mark McNulty (STUDENT)" userId="fe12b8a8-24f0-42b6-86eb-d27fe772a663" providerId="ADAL" clId="{6A3C3E7D-7C39-43CE-AE87-E411F545ECDE}" dt="2023-04-24T17:48:09.510" v="520" actId="1076"/>
          <ac:spMkLst>
            <pc:docMk/>
            <pc:sldMk cId="1468764587" sldId="326"/>
            <ac:spMk id="9" creationId="{D979293C-C17A-3103-876A-6BCC38F78D26}"/>
          </ac:spMkLst>
        </pc:spChg>
        <pc:spChg chg="add mod">
          <ac:chgData name="Mark McNulty (STUDENT)" userId="fe12b8a8-24f0-42b6-86eb-d27fe772a663" providerId="ADAL" clId="{6A3C3E7D-7C39-43CE-AE87-E411F545ECDE}" dt="2023-04-24T18:35:01.569" v="1689" actId="1076"/>
          <ac:spMkLst>
            <pc:docMk/>
            <pc:sldMk cId="1468764587" sldId="326"/>
            <ac:spMk id="13" creationId="{3EF7D922-8986-2F0B-751E-3644F2B76EFA}"/>
          </ac:spMkLst>
        </pc:spChg>
        <pc:spChg chg="add mod">
          <ac:chgData name="Mark McNulty (STUDENT)" userId="fe12b8a8-24f0-42b6-86eb-d27fe772a663" providerId="ADAL" clId="{6A3C3E7D-7C39-43CE-AE87-E411F545ECDE}" dt="2023-04-24T17:48:09.510" v="520" actId="1076"/>
          <ac:spMkLst>
            <pc:docMk/>
            <pc:sldMk cId="1468764587" sldId="326"/>
            <ac:spMk id="14" creationId="{124D7DCC-B5AA-7A6E-824C-8BD6CCD45774}"/>
          </ac:spMkLst>
        </pc:spChg>
        <pc:spChg chg="add mod">
          <ac:chgData name="Mark McNulty (STUDENT)" userId="fe12b8a8-24f0-42b6-86eb-d27fe772a663" providerId="ADAL" clId="{6A3C3E7D-7C39-43CE-AE87-E411F545ECDE}" dt="2023-04-24T18:36:11.705" v="1712" actId="20577"/>
          <ac:spMkLst>
            <pc:docMk/>
            <pc:sldMk cId="1468764587" sldId="326"/>
            <ac:spMk id="27" creationId="{A1CB5BD8-E80E-0B4D-5AFE-E0BC823CE2D7}"/>
          </ac:spMkLst>
        </pc:spChg>
        <pc:cxnChg chg="add mod">
          <ac:chgData name="Mark McNulty (STUDENT)" userId="fe12b8a8-24f0-42b6-86eb-d27fe772a663" providerId="ADAL" clId="{6A3C3E7D-7C39-43CE-AE87-E411F545ECDE}" dt="2023-04-24T18:34:14.845" v="1685" actId="1076"/>
          <ac:cxnSpMkLst>
            <pc:docMk/>
            <pc:sldMk cId="1468764587" sldId="326"/>
            <ac:cxnSpMk id="10" creationId="{0FD899EE-4604-5BDB-72AC-1416AF6657F9}"/>
          </ac:cxnSpMkLst>
        </pc:cxnChg>
        <pc:cxnChg chg="add mod">
          <ac:chgData name="Mark McNulty (STUDENT)" userId="fe12b8a8-24f0-42b6-86eb-d27fe772a663" providerId="ADAL" clId="{6A3C3E7D-7C39-43CE-AE87-E411F545ECDE}" dt="2023-04-24T17:48:09.510" v="520" actId="1076"/>
          <ac:cxnSpMkLst>
            <pc:docMk/>
            <pc:sldMk cId="1468764587" sldId="326"/>
            <ac:cxnSpMk id="11" creationId="{17251330-E61D-983D-27E7-71383AA0F1C6}"/>
          </ac:cxnSpMkLst>
        </pc:cxnChg>
        <pc:cxnChg chg="add mod">
          <ac:chgData name="Mark McNulty (STUDENT)" userId="fe12b8a8-24f0-42b6-86eb-d27fe772a663" providerId="ADAL" clId="{6A3C3E7D-7C39-43CE-AE87-E411F545ECDE}" dt="2023-04-24T17:48:09.510" v="520" actId="1076"/>
          <ac:cxnSpMkLst>
            <pc:docMk/>
            <pc:sldMk cId="1468764587" sldId="326"/>
            <ac:cxnSpMk id="12" creationId="{9B97959A-7FBB-1AC3-E5C5-CED74BB193F8}"/>
          </ac:cxnSpMkLst>
        </pc:cxnChg>
        <pc:cxnChg chg="add mod">
          <ac:chgData name="Mark McNulty (STUDENT)" userId="fe12b8a8-24f0-42b6-86eb-d27fe772a663" providerId="ADAL" clId="{6A3C3E7D-7C39-43CE-AE87-E411F545ECDE}" dt="2023-04-24T18:35:01.569" v="1689" actId="1076"/>
          <ac:cxnSpMkLst>
            <pc:docMk/>
            <pc:sldMk cId="1468764587" sldId="326"/>
            <ac:cxnSpMk id="15" creationId="{D45202F1-A856-3BDF-ACFB-CE00E7DD9581}"/>
          </ac:cxnSpMkLst>
        </pc:cxnChg>
        <pc:cxnChg chg="add mod">
          <ac:chgData name="Mark McNulty (STUDENT)" userId="fe12b8a8-24f0-42b6-86eb-d27fe772a663" providerId="ADAL" clId="{6A3C3E7D-7C39-43CE-AE87-E411F545ECDE}" dt="2023-04-24T18:34:10.712" v="1684" actId="14100"/>
          <ac:cxnSpMkLst>
            <pc:docMk/>
            <pc:sldMk cId="1468764587" sldId="326"/>
            <ac:cxnSpMk id="16" creationId="{9B0EA02D-AAC2-3375-9346-14927481B559}"/>
          </ac:cxnSpMkLst>
        </pc:cxnChg>
        <pc:cxnChg chg="add mod">
          <ac:chgData name="Mark McNulty (STUDENT)" userId="fe12b8a8-24f0-42b6-86eb-d27fe772a663" providerId="ADAL" clId="{6A3C3E7D-7C39-43CE-AE87-E411F545ECDE}" dt="2023-04-24T18:35:09.618" v="1691" actId="14100"/>
          <ac:cxnSpMkLst>
            <pc:docMk/>
            <pc:sldMk cId="1468764587" sldId="326"/>
            <ac:cxnSpMk id="17" creationId="{2A298A47-AF3C-8CA9-3266-09A8245689FA}"/>
          </ac:cxnSpMkLst>
        </pc:cxnChg>
        <pc:cxnChg chg="add del mod">
          <ac:chgData name="Mark McNulty (STUDENT)" userId="fe12b8a8-24f0-42b6-86eb-d27fe772a663" providerId="ADAL" clId="{6A3C3E7D-7C39-43CE-AE87-E411F545ECDE}" dt="2023-04-24T18:35:19.695" v="1693" actId="11529"/>
          <ac:cxnSpMkLst>
            <pc:docMk/>
            <pc:sldMk cId="1468764587" sldId="326"/>
            <ac:cxnSpMk id="32" creationId="{32EBA1E0-EAB4-F423-240A-21A747514E07}"/>
          </ac:cxnSpMkLst>
        </pc:cxnChg>
        <pc:cxnChg chg="add mod">
          <ac:chgData name="Mark McNulty (STUDENT)" userId="fe12b8a8-24f0-42b6-86eb-d27fe772a663" providerId="ADAL" clId="{6A3C3E7D-7C39-43CE-AE87-E411F545ECDE}" dt="2023-04-24T18:35:30.296" v="1696" actId="14100"/>
          <ac:cxnSpMkLst>
            <pc:docMk/>
            <pc:sldMk cId="1468764587" sldId="326"/>
            <ac:cxnSpMk id="33" creationId="{62F9BEF6-0F4A-3BC1-45D3-36CDCF8FDC92}"/>
          </ac:cxnSpMkLst>
        </pc:cxnChg>
        <pc:cxnChg chg="add mod">
          <ac:chgData name="Mark McNulty (STUDENT)" userId="fe12b8a8-24f0-42b6-86eb-d27fe772a663" providerId="ADAL" clId="{6A3C3E7D-7C39-43CE-AE87-E411F545ECDE}" dt="2023-04-24T18:36:07.213" v="1711" actId="14100"/>
          <ac:cxnSpMkLst>
            <pc:docMk/>
            <pc:sldMk cId="1468764587" sldId="326"/>
            <ac:cxnSpMk id="35" creationId="{8D8B3AD1-8784-A312-FDEB-D12A1303CBB8}"/>
          </ac:cxnSpMkLst>
        </pc:cxnChg>
      </pc:sldChg>
    </pc:docChg>
  </pc:docChgLst>
  <pc:docChgLst>
    <pc:chgData name="Steffen Damm (STUDENT)" userId="S::steffendamm@mines.edu::2fca044c-b069-40d8-a0f4-68d75c100541" providerId="AD" clId="Web-{BF256E46-7EA0-4099-8365-76AD2880386E}"/>
    <pc:docChg chg="addSld delSld modSld sldOrd">
      <pc:chgData name="Steffen Damm (STUDENT)" userId="S::steffendamm@mines.edu::2fca044c-b069-40d8-a0f4-68d75c100541" providerId="AD" clId="Web-{BF256E46-7EA0-4099-8365-76AD2880386E}" dt="2023-04-20T16:07:58.510" v="37" actId="1076"/>
      <pc:docMkLst>
        <pc:docMk/>
      </pc:docMkLst>
      <pc:sldChg chg="modSp">
        <pc:chgData name="Steffen Damm (STUDENT)" userId="S::steffendamm@mines.edu::2fca044c-b069-40d8-a0f4-68d75c100541" providerId="AD" clId="Web-{BF256E46-7EA0-4099-8365-76AD2880386E}" dt="2023-04-20T15:28:50.940" v="12" actId="20577"/>
        <pc:sldMkLst>
          <pc:docMk/>
          <pc:sldMk cId="723858105" sldId="258"/>
        </pc:sldMkLst>
        <pc:spChg chg="mod">
          <ac:chgData name="Steffen Damm (STUDENT)" userId="S::steffendamm@mines.edu::2fca044c-b069-40d8-a0f4-68d75c100541" providerId="AD" clId="Web-{BF256E46-7EA0-4099-8365-76AD2880386E}" dt="2023-04-20T15:28:34.752" v="9" actId="20577"/>
          <ac:spMkLst>
            <pc:docMk/>
            <pc:sldMk cId="723858105" sldId="258"/>
            <ac:spMk id="2" creationId="{4274F145-CCFF-69EF-C23F-4321F5BEDEC9}"/>
          </ac:spMkLst>
        </pc:spChg>
        <pc:spChg chg="mod">
          <ac:chgData name="Steffen Damm (STUDENT)" userId="S::steffendamm@mines.edu::2fca044c-b069-40d8-a0f4-68d75c100541" providerId="AD" clId="Web-{BF256E46-7EA0-4099-8365-76AD2880386E}" dt="2023-04-20T15:28:50.940" v="12" actId="20577"/>
          <ac:spMkLst>
            <pc:docMk/>
            <pc:sldMk cId="723858105" sldId="258"/>
            <ac:spMk id="3" creationId="{D1FCBE83-96BD-53F0-FADA-490AF1E293F3}"/>
          </ac:spMkLst>
        </pc:spChg>
      </pc:sldChg>
      <pc:sldChg chg="delSp">
        <pc:chgData name="Steffen Damm (STUDENT)" userId="S::steffendamm@mines.edu::2fca044c-b069-40d8-a0f4-68d75c100541" providerId="AD" clId="Web-{BF256E46-7EA0-4099-8365-76AD2880386E}" dt="2023-04-20T15:39:19.060" v="14"/>
        <pc:sldMkLst>
          <pc:docMk/>
          <pc:sldMk cId="3573244060" sldId="262"/>
        </pc:sldMkLst>
        <pc:spChg chg="del">
          <ac:chgData name="Steffen Damm (STUDENT)" userId="S::steffendamm@mines.edu::2fca044c-b069-40d8-a0f4-68d75c100541" providerId="AD" clId="Web-{BF256E46-7EA0-4099-8365-76AD2880386E}" dt="2023-04-20T15:39:19.060" v="14"/>
          <ac:spMkLst>
            <pc:docMk/>
            <pc:sldMk cId="3573244060" sldId="262"/>
            <ac:spMk id="12" creationId="{126D45CF-3B85-56CE-D5E4-EE1841E22235}"/>
          </ac:spMkLst>
        </pc:spChg>
      </pc:sldChg>
      <pc:sldChg chg="addSp modSp">
        <pc:chgData name="Steffen Damm (STUDENT)" userId="S::steffendamm@mines.edu::2fca044c-b069-40d8-a0f4-68d75c100541" providerId="AD" clId="Web-{BF256E46-7EA0-4099-8365-76AD2880386E}" dt="2023-04-20T16:07:58.510" v="37" actId="1076"/>
        <pc:sldMkLst>
          <pc:docMk/>
          <pc:sldMk cId="756316505" sldId="265"/>
        </pc:sldMkLst>
        <pc:picChg chg="add mod">
          <ac:chgData name="Steffen Damm (STUDENT)" userId="S::steffendamm@mines.edu::2fca044c-b069-40d8-a0f4-68d75c100541" providerId="AD" clId="Web-{BF256E46-7EA0-4099-8365-76AD2880386E}" dt="2023-04-20T16:07:58.510" v="37" actId="1076"/>
          <ac:picMkLst>
            <pc:docMk/>
            <pc:sldMk cId="756316505" sldId="265"/>
            <ac:picMk id="6" creationId="{BBE6B245-A108-FBBC-02C4-0785152E865F}"/>
          </ac:picMkLst>
        </pc:picChg>
      </pc:sldChg>
      <pc:sldChg chg="addSp delSp modSp">
        <pc:chgData name="Steffen Damm (STUDENT)" userId="S::steffendamm@mines.edu::2fca044c-b069-40d8-a0f4-68d75c100541" providerId="AD" clId="Web-{BF256E46-7EA0-4099-8365-76AD2880386E}" dt="2023-04-20T15:41:53.609" v="20" actId="1076"/>
        <pc:sldMkLst>
          <pc:docMk/>
          <pc:sldMk cId="2020681192" sldId="267"/>
        </pc:sldMkLst>
        <pc:spChg chg="del">
          <ac:chgData name="Steffen Damm (STUDENT)" userId="S::steffendamm@mines.edu::2fca044c-b069-40d8-a0f4-68d75c100541" providerId="AD" clId="Web-{BF256E46-7EA0-4099-8365-76AD2880386E}" dt="2023-04-20T15:41:39.718" v="15"/>
          <ac:spMkLst>
            <pc:docMk/>
            <pc:sldMk cId="2020681192" sldId="267"/>
            <ac:spMk id="3" creationId="{33E22449-2C17-E68F-B287-C885A37BE3E8}"/>
          </ac:spMkLst>
        </pc:spChg>
        <pc:spChg chg="del">
          <ac:chgData name="Steffen Damm (STUDENT)" userId="S::steffendamm@mines.edu::2fca044c-b069-40d8-a0f4-68d75c100541" providerId="AD" clId="Web-{BF256E46-7EA0-4099-8365-76AD2880386E}" dt="2023-04-20T15:41:49.250" v="18"/>
          <ac:spMkLst>
            <pc:docMk/>
            <pc:sldMk cId="2020681192" sldId="267"/>
            <ac:spMk id="7" creationId="{03662582-D1BE-8240-A20C-5355AB890DB0}"/>
          </ac:spMkLst>
        </pc:spChg>
        <pc:picChg chg="add mod ord">
          <ac:chgData name="Steffen Damm (STUDENT)" userId="S::steffendamm@mines.edu::2fca044c-b069-40d8-a0f4-68d75c100541" providerId="AD" clId="Web-{BF256E46-7EA0-4099-8365-76AD2880386E}" dt="2023-04-20T15:41:53.609" v="20" actId="1076"/>
          <ac:picMkLst>
            <pc:docMk/>
            <pc:sldMk cId="2020681192" sldId="267"/>
            <ac:picMk id="4" creationId="{2E77C473-9BA5-4D55-7C4D-21C51452B553}"/>
          </ac:picMkLst>
        </pc:picChg>
      </pc:sldChg>
      <pc:sldChg chg="modSp">
        <pc:chgData name="Steffen Damm (STUDENT)" userId="S::steffendamm@mines.edu::2fca044c-b069-40d8-a0f4-68d75c100541" providerId="AD" clId="Web-{BF256E46-7EA0-4099-8365-76AD2880386E}" dt="2023-04-20T15:33:48.570" v="13"/>
        <pc:sldMkLst>
          <pc:docMk/>
          <pc:sldMk cId="3611564264" sldId="313"/>
        </pc:sldMkLst>
        <pc:spChg chg="mod">
          <ac:chgData name="Steffen Damm (STUDENT)" userId="S::steffendamm@mines.edu::2fca044c-b069-40d8-a0f4-68d75c100541" providerId="AD" clId="Web-{BF256E46-7EA0-4099-8365-76AD2880386E}" dt="2023-04-20T15:33:48.570" v="13"/>
          <ac:spMkLst>
            <pc:docMk/>
            <pc:sldMk cId="3611564264" sldId="313"/>
            <ac:spMk id="3" creationId="{C38EC74C-260A-F188-D7CA-CF1817CDE9BA}"/>
          </ac:spMkLst>
        </pc:spChg>
      </pc:sldChg>
      <pc:sldChg chg="del">
        <pc:chgData name="Steffen Damm (STUDENT)" userId="S::steffendamm@mines.edu::2fca044c-b069-40d8-a0f4-68d75c100541" providerId="AD" clId="Web-{BF256E46-7EA0-4099-8365-76AD2880386E}" dt="2023-04-20T15:28:43.159" v="10"/>
        <pc:sldMkLst>
          <pc:docMk/>
          <pc:sldMk cId="1310166160" sldId="317"/>
        </pc:sldMkLst>
      </pc:sldChg>
      <pc:sldChg chg="modSp new ord">
        <pc:chgData name="Steffen Damm (STUDENT)" userId="S::steffendamm@mines.edu::2fca044c-b069-40d8-a0f4-68d75c100541" providerId="AD" clId="Web-{BF256E46-7EA0-4099-8365-76AD2880386E}" dt="2023-04-20T15:50:53.634" v="33" actId="20577"/>
        <pc:sldMkLst>
          <pc:docMk/>
          <pc:sldMk cId="2763527085" sldId="318"/>
        </pc:sldMkLst>
        <pc:spChg chg="mod">
          <ac:chgData name="Steffen Damm (STUDENT)" userId="S::steffendamm@mines.edu::2fca044c-b069-40d8-a0f4-68d75c100541" providerId="AD" clId="Web-{BF256E46-7EA0-4099-8365-76AD2880386E}" dt="2023-04-20T15:50:53.634" v="33" actId="20577"/>
          <ac:spMkLst>
            <pc:docMk/>
            <pc:sldMk cId="2763527085" sldId="318"/>
            <ac:spMk id="2" creationId="{01232EB4-E36B-035D-A574-438641289E67}"/>
          </ac:spMkLst>
        </pc:spChg>
      </pc:sldChg>
    </pc:docChg>
  </pc:docChgLst>
  <pc:docChgLst>
    <pc:chgData name="Matt Lange (STUDENT)" userId="S::mlange@mines.edu::fb704f91-e7c1-45e9-8a59-2e9086efacfa" providerId="AD" clId="Web-{776C8245-0389-4897-906F-662D84E23264}"/>
    <pc:docChg chg="modSld sldOrd">
      <pc:chgData name="Matt Lange (STUDENT)" userId="S::mlange@mines.edu::fb704f91-e7c1-45e9-8a59-2e9086efacfa" providerId="AD" clId="Web-{776C8245-0389-4897-906F-662D84E23264}" dt="2023-04-20T16:45:56.371" v="1343" actId="20577"/>
      <pc:docMkLst>
        <pc:docMk/>
      </pc:docMkLst>
      <pc:sldChg chg="modSp">
        <pc:chgData name="Matt Lange (STUDENT)" userId="S::mlange@mines.edu::fb704f91-e7c1-45e9-8a59-2e9086efacfa" providerId="AD" clId="Web-{776C8245-0389-4897-906F-662D84E23264}" dt="2023-04-20T16:26:23.135" v="915" actId="20577"/>
        <pc:sldMkLst>
          <pc:docMk/>
          <pc:sldMk cId="3573244060" sldId="262"/>
        </pc:sldMkLst>
        <pc:spChg chg="mod">
          <ac:chgData name="Matt Lange (STUDENT)" userId="S::mlange@mines.edu::fb704f91-e7c1-45e9-8a59-2e9086efacfa" providerId="AD" clId="Web-{776C8245-0389-4897-906F-662D84E23264}" dt="2023-04-20T16:26:23.135" v="915" actId="20577"/>
          <ac:spMkLst>
            <pc:docMk/>
            <pc:sldMk cId="3573244060" sldId="262"/>
            <ac:spMk id="3" creationId="{42087F67-0A87-C0D8-8AFD-954CC8783A92}"/>
          </ac:spMkLst>
        </pc:spChg>
      </pc:sldChg>
      <pc:sldChg chg="modSp">
        <pc:chgData name="Matt Lange (STUDENT)" userId="S::mlange@mines.edu::fb704f91-e7c1-45e9-8a59-2e9086efacfa" providerId="AD" clId="Web-{776C8245-0389-4897-906F-662D84E23264}" dt="2023-04-20T15:28:09.600" v="157" actId="20577"/>
        <pc:sldMkLst>
          <pc:docMk/>
          <pc:sldMk cId="3654990352" sldId="264"/>
        </pc:sldMkLst>
        <pc:spChg chg="mod">
          <ac:chgData name="Matt Lange (STUDENT)" userId="S::mlange@mines.edu::fb704f91-e7c1-45e9-8a59-2e9086efacfa" providerId="AD" clId="Web-{776C8245-0389-4897-906F-662D84E23264}" dt="2023-04-20T15:28:09.600" v="157" actId="20577"/>
          <ac:spMkLst>
            <pc:docMk/>
            <pc:sldMk cId="3654990352" sldId="264"/>
            <ac:spMk id="3" creationId="{FB0D67F0-C84F-10D8-3D90-7866CC2E2389}"/>
          </ac:spMkLst>
        </pc:spChg>
        <pc:spChg chg="mod">
          <ac:chgData name="Matt Lange (STUDENT)" userId="S::mlange@mines.edu::fb704f91-e7c1-45e9-8a59-2e9086efacfa" providerId="AD" clId="Web-{776C8245-0389-4897-906F-662D84E23264}" dt="2023-04-20T15:27:14.881" v="130" actId="1076"/>
          <ac:spMkLst>
            <pc:docMk/>
            <pc:sldMk cId="3654990352" sldId="264"/>
            <ac:spMk id="8" creationId="{E2DBA339-AF17-5E64-821E-3AA068D8C27E}"/>
          </ac:spMkLst>
        </pc:spChg>
      </pc:sldChg>
      <pc:sldChg chg="addSp delSp modSp">
        <pc:chgData name="Matt Lange (STUDENT)" userId="S::mlange@mines.edu::fb704f91-e7c1-45e9-8a59-2e9086efacfa" providerId="AD" clId="Web-{776C8245-0389-4897-906F-662D84E23264}" dt="2023-04-20T16:26:08.416" v="914" actId="20577"/>
        <pc:sldMkLst>
          <pc:docMk/>
          <pc:sldMk cId="756316505" sldId="265"/>
        </pc:sldMkLst>
        <pc:spChg chg="mod">
          <ac:chgData name="Matt Lange (STUDENT)" userId="S::mlange@mines.edu::fb704f91-e7c1-45e9-8a59-2e9086efacfa" providerId="AD" clId="Web-{776C8245-0389-4897-906F-662D84E23264}" dt="2023-04-20T16:26:08.416" v="914" actId="20577"/>
          <ac:spMkLst>
            <pc:docMk/>
            <pc:sldMk cId="756316505" sldId="265"/>
            <ac:spMk id="3" creationId="{60CDF1AC-ECF9-76D5-E3E8-AABCDFC98322}"/>
          </ac:spMkLst>
        </pc:spChg>
        <pc:picChg chg="add del">
          <ac:chgData name="Matt Lange (STUDENT)" userId="S::mlange@mines.edu::fb704f91-e7c1-45e9-8a59-2e9086efacfa" providerId="AD" clId="Web-{776C8245-0389-4897-906F-662D84E23264}" dt="2023-04-20T16:04:44.632" v="786"/>
          <ac:picMkLst>
            <pc:docMk/>
            <pc:sldMk cId="756316505" sldId="265"/>
            <ac:picMk id="4" creationId="{D7CEF05A-2E4F-C8EB-F35D-42A175E18486}"/>
          </ac:picMkLst>
        </pc:picChg>
      </pc:sldChg>
      <pc:sldChg chg="ord">
        <pc:chgData name="Matt Lange (STUDENT)" userId="S::mlange@mines.edu::fb704f91-e7c1-45e9-8a59-2e9086efacfa" providerId="AD" clId="Web-{776C8245-0389-4897-906F-662D84E23264}" dt="2023-04-20T15:59:23.409" v="783"/>
        <pc:sldMkLst>
          <pc:docMk/>
          <pc:sldMk cId="3179341153" sldId="266"/>
        </pc:sldMkLst>
      </pc:sldChg>
      <pc:sldChg chg="modSp">
        <pc:chgData name="Matt Lange (STUDENT)" userId="S::mlange@mines.edu::fb704f91-e7c1-45e9-8a59-2e9086efacfa" providerId="AD" clId="Web-{776C8245-0389-4897-906F-662D84E23264}" dt="2023-04-20T16:20:49.224" v="896" actId="20577"/>
        <pc:sldMkLst>
          <pc:docMk/>
          <pc:sldMk cId="3108228186" sldId="275"/>
        </pc:sldMkLst>
        <pc:spChg chg="mod">
          <ac:chgData name="Matt Lange (STUDENT)" userId="S::mlange@mines.edu::fb704f91-e7c1-45e9-8a59-2e9086efacfa" providerId="AD" clId="Web-{776C8245-0389-4897-906F-662D84E23264}" dt="2023-04-20T15:38:00.406" v="518" actId="20577"/>
          <ac:spMkLst>
            <pc:docMk/>
            <pc:sldMk cId="3108228186" sldId="275"/>
            <ac:spMk id="3" creationId="{21EF3CBF-6E89-B063-E645-89B17962032C}"/>
          </ac:spMkLst>
        </pc:spChg>
        <pc:spChg chg="mod">
          <ac:chgData name="Matt Lange (STUDENT)" userId="S::mlange@mines.edu::fb704f91-e7c1-45e9-8a59-2e9086efacfa" providerId="AD" clId="Web-{776C8245-0389-4897-906F-662D84E23264}" dt="2023-04-20T16:20:49.224" v="896" actId="20577"/>
          <ac:spMkLst>
            <pc:docMk/>
            <pc:sldMk cId="3108228186" sldId="275"/>
            <ac:spMk id="4" creationId="{34FBE59A-4196-CE40-5A9D-354FC2C056C5}"/>
          </ac:spMkLst>
        </pc:spChg>
      </pc:sldChg>
      <pc:sldChg chg="ord">
        <pc:chgData name="Matt Lange (STUDENT)" userId="S::mlange@mines.edu::fb704f91-e7c1-45e9-8a59-2e9086efacfa" providerId="AD" clId="Web-{776C8245-0389-4897-906F-662D84E23264}" dt="2023-04-20T15:59:12.737" v="782"/>
        <pc:sldMkLst>
          <pc:docMk/>
          <pc:sldMk cId="2892928000" sldId="310"/>
        </pc:sldMkLst>
      </pc:sldChg>
      <pc:sldChg chg="modSp">
        <pc:chgData name="Matt Lange (STUDENT)" userId="S::mlange@mines.edu::fb704f91-e7c1-45e9-8a59-2e9086efacfa" providerId="AD" clId="Web-{776C8245-0389-4897-906F-662D84E23264}" dt="2023-04-20T16:20:39.036" v="892" actId="20577"/>
        <pc:sldMkLst>
          <pc:docMk/>
          <pc:sldMk cId="1871062451" sldId="316"/>
        </pc:sldMkLst>
        <pc:spChg chg="mod">
          <ac:chgData name="Matt Lange (STUDENT)" userId="S::mlange@mines.edu::fb704f91-e7c1-45e9-8a59-2e9086efacfa" providerId="AD" clId="Web-{776C8245-0389-4897-906F-662D84E23264}" dt="2023-04-20T16:16:46.721" v="788" actId="20577"/>
          <ac:spMkLst>
            <pc:docMk/>
            <pc:sldMk cId="1871062451" sldId="316"/>
            <ac:spMk id="4" creationId="{E71E0353-5A44-2350-8A78-8C032FFB3842}"/>
          </ac:spMkLst>
        </pc:spChg>
        <pc:spChg chg="mod">
          <ac:chgData name="Matt Lange (STUDENT)" userId="S::mlange@mines.edu::fb704f91-e7c1-45e9-8a59-2e9086efacfa" providerId="AD" clId="Web-{776C8245-0389-4897-906F-662D84E23264}" dt="2023-04-20T16:17:42.799" v="861" actId="20577"/>
          <ac:spMkLst>
            <pc:docMk/>
            <pc:sldMk cId="1871062451" sldId="316"/>
            <ac:spMk id="6" creationId="{CCBE607A-DBF8-6A1D-A974-DDB754C2D98B}"/>
          </ac:spMkLst>
        </pc:spChg>
        <pc:spChg chg="mod">
          <ac:chgData name="Matt Lange (STUDENT)" userId="S::mlange@mines.edu::fb704f91-e7c1-45e9-8a59-2e9086efacfa" providerId="AD" clId="Web-{776C8245-0389-4897-906F-662D84E23264}" dt="2023-04-20T16:20:39.036" v="892" actId="20577"/>
          <ac:spMkLst>
            <pc:docMk/>
            <pc:sldMk cId="1871062451" sldId="316"/>
            <ac:spMk id="7" creationId="{E6C2369D-6879-F4B3-6021-9D175E95A320}"/>
          </ac:spMkLst>
        </pc:spChg>
      </pc:sldChg>
      <pc:sldChg chg="delSp modSp">
        <pc:chgData name="Matt Lange (STUDENT)" userId="S::mlange@mines.edu::fb704f91-e7c1-45e9-8a59-2e9086efacfa" providerId="AD" clId="Web-{776C8245-0389-4897-906F-662D84E23264}" dt="2023-04-20T16:27:39.621" v="916" actId="20577"/>
        <pc:sldMkLst>
          <pc:docMk/>
          <pc:sldMk cId="1927976414" sldId="319"/>
        </pc:sldMkLst>
        <pc:spChg chg="mod">
          <ac:chgData name="Matt Lange (STUDENT)" userId="S::mlange@mines.edu::fb704f91-e7c1-45e9-8a59-2e9086efacfa" providerId="AD" clId="Web-{776C8245-0389-4897-906F-662D84E23264}" dt="2023-04-20T16:27:39.621" v="916" actId="20577"/>
          <ac:spMkLst>
            <pc:docMk/>
            <pc:sldMk cId="1927976414" sldId="319"/>
            <ac:spMk id="3" creationId="{1BC3343F-703A-D2A5-5049-171FABD1B331}"/>
          </ac:spMkLst>
        </pc:spChg>
        <pc:spChg chg="del mod">
          <ac:chgData name="Matt Lange (STUDENT)" userId="S::mlange@mines.edu::fb704f91-e7c1-45e9-8a59-2e9086efacfa" providerId="AD" clId="Web-{776C8245-0389-4897-906F-662D84E23264}" dt="2023-04-20T16:24:18.258" v="912"/>
          <ac:spMkLst>
            <pc:docMk/>
            <pc:sldMk cId="1927976414" sldId="319"/>
            <ac:spMk id="4" creationId="{21777B9E-4F29-4DA7-5165-94562AB66F92}"/>
          </ac:spMkLst>
        </pc:spChg>
      </pc:sldChg>
      <pc:sldChg chg="modSp">
        <pc:chgData name="Matt Lange (STUDENT)" userId="S::mlange@mines.edu::fb704f91-e7c1-45e9-8a59-2e9086efacfa" providerId="AD" clId="Web-{776C8245-0389-4897-906F-662D84E23264}" dt="2023-04-20T16:45:56.371" v="1343" actId="20577"/>
        <pc:sldMkLst>
          <pc:docMk/>
          <pc:sldMk cId="3586548554" sldId="320"/>
        </pc:sldMkLst>
        <pc:spChg chg="mod">
          <ac:chgData name="Matt Lange (STUDENT)" userId="S::mlange@mines.edu::fb704f91-e7c1-45e9-8a59-2e9086efacfa" providerId="AD" clId="Web-{776C8245-0389-4897-906F-662D84E23264}" dt="2023-04-20T16:45:56.371" v="1343" actId="20577"/>
          <ac:spMkLst>
            <pc:docMk/>
            <pc:sldMk cId="3586548554" sldId="320"/>
            <ac:spMk id="3" creationId="{128168A0-3BD3-F32F-A857-F61CDB36053B}"/>
          </ac:spMkLst>
        </pc:spChg>
      </pc:sldChg>
      <pc:sldChg chg="modSp">
        <pc:chgData name="Matt Lange (STUDENT)" userId="S::mlange@mines.edu::fb704f91-e7c1-45e9-8a59-2e9086efacfa" providerId="AD" clId="Web-{776C8245-0389-4897-906F-662D84E23264}" dt="2023-04-20T16:45:26.667" v="1322" actId="20577"/>
        <pc:sldMkLst>
          <pc:docMk/>
          <pc:sldMk cId="1521544501" sldId="321"/>
        </pc:sldMkLst>
        <pc:spChg chg="mod">
          <ac:chgData name="Matt Lange (STUDENT)" userId="S::mlange@mines.edu::fb704f91-e7c1-45e9-8a59-2e9086efacfa" providerId="AD" clId="Web-{776C8245-0389-4897-906F-662D84E23264}" dt="2023-04-20T16:45:26.667" v="1322" actId="20577"/>
          <ac:spMkLst>
            <pc:docMk/>
            <pc:sldMk cId="1521544501" sldId="321"/>
            <ac:spMk id="3" creationId="{2A77C6DB-E312-7226-3E49-C3B47BEA07AD}"/>
          </ac:spMkLst>
        </pc:spChg>
      </pc:sldChg>
    </pc:docChg>
  </pc:docChgLst>
  <pc:docChgLst>
    <pc:chgData name="Steffen Damm (STUDENT)" userId="S::steffendamm@mines.edu::2fca044c-b069-40d8-a0f4-68d75c100541" providerId="AD" clId="Web-{F8FEE288-7BDB-45B3-905F-2377A035D359}"/>
    <pc:docChg chg="addSld delSld modSld sldOrd">
      <pc:chgData name="Steffen Damm (STUDENT)" userId="S::steffendamm@mines.edu::2fca044c-b069-40d8-a0f4-68d75c100541" providerId="AD" clId="Web-{F8FEE288-7BDB-45B3-905F-2377A035D359}" dt="2023-04-18T16:33:52.792" v="308" actId="1076"/>
      <pc:docMkLst>
        <pc:docMk/>
      </pc:docMkLst>
      <pc:sldChg chg="delSp">
        <pc:chgData name="Steffen Damm (STUDENT)" userId="S::steffendamm@mines.edu::2fca044c-b069-40d8-a0f4-68d75c100541" providerId="AD" clId="Web-{F8FEE288-7BDB-45B3-905F-2377A035D359}" dt="2023-04-18T15:49:15.102" v="202"/>
        <pc:sldMkLst>
          <pc:docMk/>
          <pc:sldMk cId="2690374169" sldId="257"/>
        </pc:sldMkLst>
        <pc:spChg chg="del">
          <ac:chgData name="Steffen Damm (STUDENT)" userId="S::steffendamm@mines.edu::2fca044c-b069-40d8-a0f4-68d75c100541" providerId="AD" clId="Web-{F8FEE288-7BDB-45B3-905F-2377A035D359}" dt="2023-04-18T15:49:15.102" v="202"/>
          <ac:spMkLst>
            <pc:docMk/>
            <pc:sldMk cId="2690374169" sldId="257"/>
            <ac:spMk id="4" creationId="{7ADC197A-BCE6-0DD8-8634-4095257D2B61}"/>
          </ac:spMkLst>
        </pc:spChg>
      </pc:sldChg>
      <pc:sldChg chg="addSp delSp modSp add del mod setBg">
        <pc:chgData name="Steffen Damm (STUDENT)" userId="S::steffendamm@mines.edu::2fca044c-b069-40d8-a0f4-68d75c100541" providerId="AD" clId="Web-{F8FEE288-7BDB-45B3-905F-2377A035D359}" dt="2023-04-18T15:23:47.143" v="159" actId="20577"/>
        <pc:sldMkLst>
          <pc:docMk/>
          <pc:sldMk cId="723858105" sldId="258"/>
        </pc:sldMkLst>
        <pc:spChg chg="mod">
          <ac:chgData name="Steffen Damm (STUDENT)" userId="S::steffendamm@mines.edu::2fca044c-b069-40d8-a0f4-68d75c100541" providerId="AD" clId="Web-{F8FEE288-7BDB-45B3-905F-2377A035D359}" dt="2023-04-18T14:55:11.508" v="16"/>
          <ac:spMkLst>
            <pc:docMk/>
            <pc:sldMk cId="723858105" sldId="258"/>
            <ac:spMk id="2" creationId="{4274F145-CCFF-69EF-C23F-4321F5BEDEC9}"/>
          </ac:spMkLst>
        </pc:spChg>
        <pc:spChg chg="mod">
          <ac:chgData name="Steffen Damm (STUDENT)" userId="S::steffendamm@mines.edu::2fca044c-b069-40d8-a0f4-68d75c100541" providerId="AD" clId="Web-{F8FEE288-7BDB-45B3-905F-2377A035D359}" dt="2023-04-18T15:23:47.143" v="159" actId="20577"/>
          <ac:spMkLst>
            <pc:docMk/>
            <pc:sldMk cId="723858105" sldId="258"/>
            <ac:spMk id="3" creationId="{D1FCBE83-96BD-53F0-FADA-490AF1E293F3}"/>
          </ac:spMkLst>
        </pc:spChg>
        <pc:spChg chg="del mod ord">
          <ac:chgData name="Steffen Damm (STUDENT)" userId="S::steffendamm@mines.edu::2fca044c-b069-40d8-a0f4-68d75c100541" providerId="AD" clId="Web-{F8FEE288-7BDB-45B3-905F-2377A035D359}" dt="2023-04-18T14:55:27.071" v="23"/>
          <ac:spMkLst>
            <pc:docMk/>
            <pc:sldMk cId="723858105" sldId="258"/>
            <ac:spMk id="4" creationId="{002B6316-F3FC-CA64-51F4-D7D862757A25}"/>
          </ac:spMkLst>
        </pc:spChg>
        <pc:spChg chg="add mod">
          <ac:chgData name="Steffen Damm (STUDENT)" userId="S::steffendamm@mines.edu::2fca044c-b069-40d8-a0f4-68d75c100541" providerId="AD" clId="Web-{F8FEE288-7BDB-45B3-905F-2377A035D359}" dt="2023-04-18T15:05:34.117" v="95" actId="1076"/>
          <ac:spMkLst>
            <pc:docMk/>
            <pc:sldMk cId="723858105" sldId="258"/>
            <ac:spMk id="7" creationId="{3BBB6D66-4F33-143F-67FF-E3B399648E74}"/>
          </ac:spMkLst>
        </pc:spChg>
        <pc:spChg chg="add del">
          <ac:chgData name="Steffen Damm (STUDENT)" userId="S::steffendamm@mines.edu::2fca044c-b069-40d8-a0f4-68d75c100541" providerId="AD" clId="Web-{F8FEE288-7BDB-45B3-905F-2377A035D359}" dt="2023-04-18T14:54:55.570" v="10"/>
          <ac:spMkLst>
            <pc:docMk/>
            <pc:sldMk cId="723858105" sldId="258"/>
            <ac:spMk id="10" creationId="{F13C74B1-5B17-4795-BED0-7140497B445A}"/>
          </ac:spMkLst>
        </pc:spChg>
        <pc:spChg chg="add del">
          <ac:chgData name="Steffen Damm (STUDENT)" userId="S::steffendamm@mines.edu::2fca044c-b069-40d8-a0f4-68d75c100541" providerId="AD" clId="Web-{F8FEE288-7BDB-45B3-905F-2377A035D359}" dt="2023-04-18T14:54:55.570" v="10"/>
          <ac:spMkLst>
            <pc:docMk/>
            <pc:sldMk cId="723858105" sldId="258"/>
            <ac:spMk id="12" creationId="{D4974D33-8DC5-464E-8C6D-BE58F0669C17}"/>
          </ac:spMkLst>
        </pc:spChg>
        <pc:spChg chg="add del">
          <ac:chgData name="Steffen Damm (STUDENT)" userId="S::steffendamm@mines.edu::2fca044c-b069-40d8-a0f4-68d75c100541" providerId="AD" clId="Web-{F8FEE288-7BDB-45B3-905F-2377A035D359}" dt="2023-04-18T14:55:00.445" v="12"/>
          <ac:spMkLst>
            <pc:docMk/>
            <pc:sldMk cId="723858105" sldId="258"/>
            <ac:spMk id="14" creationId="{04812C46-200A-4DEB-A05E-3ED6C68C2387}"/>
          </ac:spMkLst>
        </pc:spChg>
        <pc:spChg chg="add del">
          <ac:chgData name="Steffen Damm (STUDENT)" userId="S::steffendamm@mines.edu::2fca044c-b069-40d8-a0f4-68d75c100541" providerId="AD" clId="Web-{F8FEE288-7BDB-45B3-905F-2377A035D359}" dt="2023-04-18T14:55:00.445" v="12"/>
          <ac:spMkLst>
            <pc:docMk/>
            <pc:sldMk cId="723858105" sldId="258"/>
            <ac:spMk id="15" creationId="{D1EA859B-E555-4109-94F3-6700E046E008}"/>
          </ac:spMkLst>
        </pc:spChg>
        <pc:spChg chg="add del">
          <ac:chgData name="Steffen Damm (STUDENT)" userId="S::steffendamm@mines.edu::2fca044c-b069-40d8-a0f4-68d75c100541" providerId="AD" clId="Web-{F8FEE288-7BDB-45B3-905F-2377A035D359}" dt="2023-04-18T14:55:11.508" v="16"/>
          <ac:spMkLst>
            <pc:docMk/>
            <pc:sldMk cId="723858105" sldId="258"/>
            <ac:spMk id="17" creationId="{45D37F4E-DDB4-456B-97E0-9937730A039F}"/>
          </ac:spMkLst>
        </pc:spChg>
        <pc:spChg chg="add del">
          <ac:chgData name="Steffen Damm (STUDENT)" userId="S::steffendamm@mines.edu::2fca044c-b069-40d8-a0f4-68d75c100541" providerId="AD" clId="Web-{F8FEE288-7BDB-45B3-905F-2377A035D359}" dt="2023-04-18T14:55:11.508" v="16"/>
          <ac:spMkLst>
            <pc:docMk/>
            <pc:sldMk cId="723858105" sldId="258"/>
            <ac:spMk id="18" creationId="{B2DD41CD-8F47-4F56-AD12-4E2FF7696987}"/>
          </ac:spMkLst>
        </pc:spChg>
        <pc:picChg chg="add del mod ord">
          <ac:chgData name="Steffen Damm (STUDENT)" userId="S::steffendamm@mines.edu::2fca044c-b069-40d8-a0f4-68d75c100541" providerId="AD" clId="Web-{F8FEE288-7BDB-45B3-905F-2377A035D359}" dt="2023-04-18T14:55:18.055" v="20"/>
          <ac:picMkLst>
            <pc:docMk/>
            <pc:sldMk cId="723858105" sldId="258"/>
            <ac:picMk id="5" creationId="{B8BEE9C4-91DD-61C3-7540-DF49A65F02F2}"/>
          </ac:picMkLst>
        </pc:picChg>
        <pc:picChg chg="add mod">
          <ac:chgData name="Steffen Damm (STUDENT)" userId="S::steffendamm@mines.edu::2fca044c-b069-40d8-a0f4-68d75c100541" providerId="AD" clId="Web-{F8FEE288-7BDB-45B3-905F-2377A035D359}" dt="2023-04-18T14:57:05.558" v="67" actId="1076"/>
          <ac:picMkLst>
            <pc:docMk/>
            <pc:sldMk cId="723858105" sldId="258"/>
            <ac:picMk id="6" creationId="{1381631A-708E-2D13-25B9-0DF84A4B6188}"/>
          </ac:picMkLst>
        </pc:picChg>
      </pc:sldChg>
      <pc:sldChg chg="addSp delSp modSp ord">
        <pc:chgData name="Steffen Damm (STUDENT)" userId="S::steffendamm@mines.edu::2fca044c-b069-40d8-a0f4-68d75c100541" providerId="AD" clId="Web-{F8FEE288-7BDB-45B3-905F-2377A035D359}" dt="2023-04-18T15:59:24.835" v="229"/>
        <pc:sldMkLst>
          <pc:docMk/>
          <pc:sldMk cId="78908879" sldId="259"/>
        </pc:sldMkLst>
        <pc:spChg chg="del">
          <ac:chgData name="Steffen Damm (STUDENT)" userId="S::steffendamm@mines.edu::2fca044c-b069-40d8-a0f4-68d75c100541" providerId="AD" clId="Web-{F8FEE288-7BDB-45B3-905F-2377A035D359}" dt="2023-04-18T15:40:31.136" v="161"/>
          <ac:spMkLst>
            <pc:docMk/>
            <pc:sldMk cId="78908879" sldId="259"/>
            <ac:spMk id="3" creationId="{4A06796B-D2E8-0943-D866-8685DEE5D955}"/>
          </ac:spMkLst>
        </pc:spChg>
        <pc:spChg chg="del">
          <ac:chgData name="Steffen Damm (STUDENT)" userId="S::steffendamm@mines.edu::2fca044c-b069-40d8-a0f4-68d75c100541" providerId="AD" clId="Web-{F8FEE288-7BDB-45B3-905F-2377A035D359}" dt="2023-04-18T15:49:10.477" v="201"/>
          <ac:spMkLst>
            <pc:docMk/>
            <pc:sldMk cId="78908879" sldId="259"/>
            <ac:spMk id="4" creationId="{8424DE90-C260-8B09-73F7-2E1FD0C4B1FB}"/>
          </ac:spMkLst>
        </pc:spChg>
        <pc:picChg chg="add mod ord">
          <ac:chgData name="Steffen Damm (STUDENT)" userId="S::steffendamm@mines.edu::2fca044c-b069-40d8-a0f4-68d75c100541" providerId="AD" clId="Web-{F8FEE288-7BDB-45B3-905F-2377A035D359}" dt="2023-04-18T15:40:40.761" v="162" actId="1076"/>
          <ac:picMkLst>
            <pc:docMk/>
            <pc:sldMk cId="78908879" sldId="259"/>
            <ac:picMk id="5" creationId="{15FF6AA5-629D-8D7F-CAAA-405750AA8240}"/>
          </ac:picMkLst>
        </pc:picChg>
      </pc:sldChg>
      <pc:sldChg chg="addSp delSp modSp new">
        <pc:chgData name="Steffen Damm (STUDENT)" userId="S::steffendamm@mines.edu::2fca044c-b069-40d8-a0f4-68d75c100541" providerId="AD" clId="Web-{F8FEE288-7BDB-45B3-905F-2377A035D359}" dt="2023-04-18T16:33:52.792" v="308" actId="1076"/>
        <pc:sldMkLst>
          <pc:docMk/>
          <pc:sldMk cId="1779265075" sldId="260"/>
        </pc:sldMkLst>
        <pc:spChg chg="mod">
          <ac:chgData name="Steffen Damm (STUDENT)" userId="S::steffendamm@mines.edu::2fca044c-b069-40d8-a0f4-68d75c100541" providerId="AD" clId="Web-{F8FEE288-7BDB-45B3-905F-2377A035D359}" dt="2023-04-18T15:25:10.317" v="160" actId="20577"/>
          <ac:spMkLst>
            <pc:docMk/>
            <pc:sldMk cId="1779265075" sldId="260"/>
            <ac:spMk id="2" creationId="{D95ABD80-1EED-F1E0-AE0D-CE4BAC60D4B4}"/>
          </ac:spMkLst>
        </pc:spChg>
        <pc:spChg chg="del">
          <ac:chgData name="Steffen Damm (STUDENT)" userId="S::steffendamm@mines.edu::2fca044c-b069-40d8-a0f4-68d75c100541" providerId="AD" clId="Web-{F8FEE288-7BDB-45B3-905F-2377A035D359}" dt="2023-04-18T16:33:41.980" v="305"/>
          <ac:spMkLst>
            <pc:docMk/>
            <pc:sldMk cId="1779265075" sldId="260"/>
            <ac:spMk id="3" creationId="{781123FC-63DA-E2EE-0A47-7453D71C2A69}"/>
          </ac:spMkLst>
        </pc:spChg>
        <pc:spChg chg="del">
          <ac:chgData name="Steffen Damm (STUDENT)" userId="S::steffendamm@mines.edu::2fca044c-b069-40d8-a0f4-68d75c100541" providerId="AD" clId="Web-{F8FEE288-7BDB-45B3-905F-2377A035D359}" dt="2023-04-18T16:33:49.261" v="306"/>
          <ac:spMkLst>
            <pc:docMk/>
            <pc:sldMk cId="1779265075" sldId="260"/>
            <ac:spMk id="4" creationId="{2287A42D-AFD9-5D78-2DB4-0EB185257F5F}"/>
          </ac:spMkLst>
        </pc:spChg>
        <pc:picChg chg="add mod ord">
          <ac:chgData name="Steffen Damm (STUDENT)" userId="S::steffendamm@mines.edu::2fca044c-b069-40d8-a0f4-68d75c100541" providerId="AD" clId="Web-{F8FEE288-7BDB-45B3-905F-2377A035D359}" dt="2023-04-18T16:33:52.792" v="308" actId="1076"/>
          <ac:picMkLst>
            <pc:docMk/>
            <pc:sldMk cId="1779265075" sldId="260"/>
            <ac:picMk id="5" creationId="{AF86B23E-42F5-8EBE-D033-B2133CBC80D4}"/>
          </ac:picMkLst>
        </pc:picChg>
      </pc:sldChg>
      <pc:sldChg chg="add del">
        <pc:chgData name="Steffen Damm (STUDENT)" userId="S::steffendamm@mines.edu::2fca044c-b069-40d8-a0f4-68d75c100541" providerId="AD" clId="Web-{F8FEE288-7BDB-45B3-905F-2377A035D359}" dt="2023-04-18T14:55:34.430" v="25"/>
        <pc:sldMkLst>
          <pc:docMk/>
          <pc:sldMk cId="2459692531" sldId="260"/>
        </pc:sldMkLst>
      </pc:sldChg>
      <pc:sldChg chg="addSp delSp modSp new del">
        <pc:chgData name="Steffen Damm (STUDENT)" userId="S::steffendamm@mines.edu::2fca044c-b069-40d8-a0f4-68d75c100541" providerId="AD" clId="Web-{F8FEE288-7BDB-45B3-905F-2377A035D359}" dt="2023-04-18T15:45:14.877" v="180"/>
        <pc:sldMkLst>
          <pc:docMk/>
          <pc:sldMk cId="60553406" sldId="261"/>
        </pc:sldMkLst>
        <pc:spChg chg="mod">
          <ac:chgData name="Steffen Damm (STUDENT)" userId="S::steffendamm@mines.edu::2fca044c-b069-40d8-a0f4-68d75c100541" providerId="AD" clId="Web-{F8FEE288-7BDB-45B3-905F-2377A035D359}" dt="2023-04-18T15:42:02.794" v="167" actId="20577"/>
          <ac:spMkLst>
            <pc:docMk/>
            <pc:sldMk cId="60553406" sldId="261"/>
            <ac:spMk id="2" creationId="{9AFB1783-C5C0-3611-8326-41278112A070}"/>
          </ac:spMkLst>
        </pc:spChg>
        <pc:spChg chg="del mod">
          <ac:chgData name="Steffen Damm (STUDENT)" userId="S::steffendamm@mines.edu::2fca044c-b069-40d8-a0f4-68d75c100541" providerId="AD" clId="Web-{F8FEE288-7BDB-45B3-905F-2377A035D359}" dt="2023-04-18T15:45:06.393" v="179"/>
          <ac:spMkLst>
            <pc:docMk/>
            <pc:sldMk cId="60553406" sldId="261"/>
            <ac:spMk id="3" creationId="{60740963-C902-5AB6-82D1-25C67587F04B}"/>
          </ac:spMkLst>
        </pc:spChg>
        <pc:spChg chg="add mod">
          <ac:chgData name="Steffen Damm (STUDENT)" userId="S::steffendamm@mines.edu::2fca044c-b069-40d8-a0f4-68d75c100541" providerId="AD" clId="Web-{F8FEE288-7BDB-45B3-905F-2377A035D359}" dt="2023-04-18T15:45:06.393" v="179"/>
          <ac:spMkLst>
            <pc:docMk/>
            <pc:sldMk cId="60553406" sldId="261"/>
            <ac:spMk id="6" creationId="{AC474F70-4B52-9086-155C-6C8116EB2568}"/>
          </ac:spMkLst>
        </pc:spChg>
      </pc:sldChg>
      <pc:sldChg chg="new del">
        <pc:chgData name="Steffen Damm (STUDENT)" userId="S::steffendamm@mines.edu::2fca044c-b069-40d8-a0f4-68d75c100541" providerId="AD" clId="Web-{F8FEE288-7BDB-45B3-905F-2377A035D359}" dt="2023-04-18T15:45:24.112" v="183"/>
        <pc:sldMkLst>
          <pc:docMk/>
          <pc:sldMk cId="3374224971" sldId="261"/>
        </pc:sldMkLst>
      </pc:sldChg>
      <pc:sldChg chg="addSp delSp modSp add">
        <pc:chgData name="Steffen Damm (STUDENT)" userId="S::steffendamm@mines.edu::2fca044c-b069-40d8-a0f4-68d75c100541" providerId="AD" clId="Web-{F8FEE288-7BDB-45B3-905F-2377A035D359}" dt="2023-04-18T16:27:46.455" v="298" actId="20577"/>
        <pc:sldMkLst>
          <pc:docMk/>
          <pc:sldMk cId="3573244060" sldId="262"/>
        </pc:sldMkLst>
        <pc:spChg chg="mod">
          <ac:chgData name="Steffen Damm (STUDENT)" userId="S::steffendamm@mines.edu::2fca044c-b069-40d8-a0f4-68d75c100541" providerId="AD" clId="Web-{F8FEE288-7BDB-45B3-905F-2377A035D359}" dt="2023-04-18T16:27:46.455" v="298" actId="20577"/>
          <ac:spMkLst>
            <pc:docMk/>
            <pc:sldMk cId="3573244060" sldId="262"/>
            <ac:spMk id="3" creationId="{42087F67-0A87-C0D8-8AFD-954CC8783A92}"/>
          </ac:spMkLst>
        </pc:spChg>
        <pc:spChg chg="del mod">
          <ac:chgData name="Steffen Damm (STUDENT)" userId="S::steffendamm@mines.edu::2fca044c-b069-40d8-a0f4-68d75c100541" providerId="AD" clId="Web-{F8FEE288-7BDB-45B3-905F-2377A035D359}" dt="2023-04-18T15:45:42.253" v="187"/>
          <ac:spMkLst>
            <pc:docMk/>
            <pc:sldMk cId="3573244060" sldId="262"/>
            <ac:spMk id="4" creationId="{4703F238-11AD-D528-D8BE-5685C4768295}"/>
          </ac:spMkLst>
        </pc:spChg>
        <pc:spChg chg="add mod">
          <ac:chgData name="Steffen Damm (STUDENT)" userId="S::steffendamm@mines.edu::2fca044c-b069-40d8-a0f4-68d75c100541" providerId="AD" clId="Web-{F8FEE288-7BDB-45B3-905F-2377A035D359}" dt="2023-04-18T16:06:44.721" v="271" actId="1076"/>
          <ac:spMkLst>
            <pc:docMk/>
            <pc:sldMk cId="3573244060" sldId="262"/>
            <ac:spMk id="8" creationId="{C5020F2C-5733-CB55-F0A5-660E4B1A9912}"/>
          </ac:spMkLst>
        </pc:spChg>
        <pc:spChg chg="add mod">
          <ac:chgData name="Steffen Damm (STUDENT)" userId="S::steffendamm@mines.edu::2fca044c-b069-40d8-a0f4-68d75c100541" providerId="AD" clId="Web-{F8FEE288-7BDB-45B3-905F-2377A035D359}" dt="2023-04-18T16:07:00.768" v="278" actId="1076"/>
          <ac:spMkLst>
            <pc:docMk/>
            <pc:sldMk cId="3573244060" sldId="262"/>
            <ac:spMk id="9" creationId="{D1AFDAED-4A43-538A-0953-5648BB50BCF8}"/>
          </ac:spMkLst>
        </pc:spChg>
        <pc:spChg chg="add mod">
          <ac:chgData name="Steffen Damm (STUDENT)" userId="S::steffendamm@mines.edu::2fca044c-b069-40d8-a0f4-68d75c100541" providerId="AD" clId="Web-{F8FEE288-7BDB-45B3-905F-2377A035D359}" dt="2023-04-18T16:07:22.378" v="289" actId="1076"/>
          <ac:spMkLst>
            <pc:docMk/>
            <pc:sldMk cId="3573244060" sldId="262"/>
            <ac:spMk id="10" creationId="{8E63FB82-C6CC-209E-A18A-9D1144492924}"/>
          </ac:spMkLst>
        </pc:spChg>
        <pc:picChg chg="add mod">
          <ac:chgData name="Steffen Damm (STUDENT)" userId="S::steffendamm@mines.edu::2fca044c-b069-40d8-a0f4-68d75c100541" providerId="AD" clId="Web-{F8FEE288-7BDB-45B3-905F-2377A035D359}" dt="2023-04-18T16:01:58.683" v="263" actId="1076"/>
          <ac:picMkLst>
            <pc:docMk/>
            <pc:sldMk cId="3573244060" sldId="262"/>
            <ac:picMk id="5" creationId="{442BE973-130B-E259-0890-704E1193E898}"/>
          </ac:picMkLst>
        </pc:picChg>
        <pc:picChg chg="add mod">
          <ac:chgData name="Steffen Damm (STUDENT)" userId="S::steffendamm@mines.edu::2fca044c-b069-40d8-a0f4-68d75c100541" providerId="AD" clId="Web-{F8FEE288-7BDB-45B3-905F-2377A035D359}" dt="2023-04-18T16:01:33.870" v="254" actId="1076"/>
          <ac:picMkLst>
            <pc:docMk/>
            <pc:sldMk cId="3573244060" sldId="262"/>
            <ac:picMk id="6" creationId="{C4D8D2EB-6DA3-E3C1-F248-9BE831DD1CCC}"/>
          </ac:picMkLst>
        </pc:picChg>
        <pc:picChg chg="add mod">
          <ac:chgData name="Steffen Damm (STUDENT)" userId="S::steffendamm@mines.edu::2fca044c-b069-40d8-a0f4-68d75c100541" providerId="AD" clId="Web-{F8FEE288-7BDB-45B3-905F-2377A035D359}" dt="2023-04-18T16:07:19.394" v="288" actId="1076"/>
          <ac:picMkLst>
            <pc:docMk/>
            <pc:sldMk cId="3573244060" sldId="262"/>
            <ac:picMk id="7" creationId="{526A8169-4821-BBB6-C5A5-3B7B9C96871C}"/>
          </ac:picMkLst>
        </pc:picChg>
      </pc:sldChg>
      <pc:sldChg chg="addSp delSp modSp new ord">
        <pc:chgData name="Steffen Damm (STUDENT)" userId="S::steffendamm@mines.edu::2fca044c-b069-40d8-a0f4-68d75c100541" providerId="AD" clId="Web-{F8FEE288-7BDB-45B3-905F-2377A035D359}" dt="2023-04-18T16:32:14.602" v="304" actId="20577"/>
        <pc:sldMkLst>
          <pc:docMk/>
          <pc:sldMk cId="989688129" sldId="263"/>
        </pc:sldMkLst>
        <pc:spChg chg="mod">
          <ac:chgData name="Steffen Damm (STUDENT)" userId="S::steffendamm@mines.edu::2fca044c-b069-40d8-a0f4-68d75c100541" providerId="AD" clId="Web-{F8FEE288-7BDB-45B3-905F-2377A035D359}" dt="2023-04-18T16:32:14.602" v="304" actId="20577"/>
          <ac:spMkLst>
            <pc:docMk/>
            <pc:sldMk cId="989688129" sldId="263"/>
            <ac:spMk id="2" creationId="{56E9DF8C-8338-A796-69CF-FD30DBF8A4BC}"/>
          </ac:spMkLst>
        </pc:spChg>
        <pc:spChg chg="del">
          <ac:chgData name="Steffen Damm (STUDENT)" userId="S::steffendamm@mines.edu::2fca044c-b069-40d8-a0f4-68d75c100541" providerId="AD" clId="Web-{F8FEE288-7BDB-45B3-905F-2377A035D359}" dt="2023-04-18T15:58:42.006" v="225"/>
          <ac:spMkLst>
            <pc:docMk/>
            <pc:sldMk cId="989688129" sldId="263"/>
            <ac:spMk id="3" creationId="{7C6BBAAE-6DA1-C211-9751-FF9C3CDC84FF}"/>
          </ac:spMkLst>
        </pc:spChg>
        <pc:spChg chg="del">
          <ac:chgData name="Steffen Damm (STUDENT)" userId="S::steffendamm@mines.edu::2fca044c-b069-40d8-a0f4-68d75c100541" providerId="AD" clId="Web-{F8FEE288-7BDB-45B3-905F-2377A035D359}" dt="2023-04-18T15:58:52.694" v="227"/>
          <ac:spMkLst>
            <pc:docMk/>
            <pc:sldMk cId="989688129" sldId="263"/>
            <ac:spMk id="4" creationId="{BBA68410-D0F0-1EA5-A1DE-78FB8292A4D8}"/>
          </ac:spMkLst>
        </pc:spChg>
        <pc:picChg chg="add mod ord">
          <ac:chgData name="Steffen Damm (STUDENT)" userId="S::steffendamm@mines.edu::2fca044c-b069-40d8-a0f4-68d75c100541" providerId="AD" clId="Web-{F8FEE288-7BDB-45B3-905F-2377A035D359}" dt="2023-04-18T15:59:13.413" v="228" actId="1076"/>
          <ac:picMkLst>
            <pc:docMk/>
            <pc:sldMk cId="989688129" sldId="263"/>
            <ac:picMk id="5" creationId="{FEE3A601-F020-90A2-F601-E6C5D8AEE157}"/>
          </ac:picMkLst>
        </pc:picChg>
      </pc:sldChg>
      <pc:sldChg chg="new del ord">
        <pc:chgData name="Steffen Damm (STUDENT)" userId="S::steffendamm@mines.edu::2fca044c-b069-40d8-a0f4-68d75c100541" providerId="AD" clId="Web-{F8FEE288-7BDB-45B3-905F-2377A035D359}" dt="2023-04-18T16:26:43.079" v="294"/>
        <pc:sldMkLst>
          <pc:docMk/>
          <pc:sldMk cId="93335637" sldId="264"/>
        </pc:sldMkLst>
      </pc:sldChg>
      <pc:sldChg chg="add">
        <pc:chgData name="Steffen Damm (STUDENT)" userId="S::steffendamm@mines.edu::2fca044c-b069-40d8-a0f4-68d75c100541" providerId="AD" clId="Web-{F8FEE288-7BDB-45B3-905F-2377A035D359}" dt="2023-04-18T16:26:44.266" v="295"/>
        <pc:sldMkLst>
          <pc:docMk/>
          <pc:sldMk cId="3654990352" sldId="264"/>
        </pc:sldMkLst>
      </pc:sldChg>
      <pc:sldChg chg="add del">
        <pc:chgData name="Steffen Damm (STUDENT)" userId="S::steffendamm@mines.edu::2fca044c-b069-40d8-a0f4-68d75c100541" providerId="AD" clId="Web-{F8FEE288-7BDB-45B3-905F-2377A035D359}" dt="2023-04-18T16:26:39.844" v="293"/>
        <pc:sldMkLst>
          <pc:docMk/>
          <pc:sldMk cId="331089789" sldId="265"/>
        </pc:sldMkLst>
      </pc:sldChg>
      <pc:sldChg chg="add">
        <pc:chgData name="Steffen Damm (STUDENT)" userId="S::steffendamm@mines.edu::2fca044c-b069-40d8-a0f4-68d75c100541" providerId="AD" clId="Web-{F8FEE288-7BDB-45B3-905F-2377A035D359}" dt="2023-04-18T16:26:50.235" v="296"/>
        <pc:sldMkLst>
          <pc:docMk/>
          <pc:sldMk cId="756316505" sldId="265"/>
        </pc:sldMkLst>
      </pc:sldChg>
    </pc:docChg>
  </pc:docChgLst>
  <pc:docChgLst>
    <pc:chgData name="Matt Lange (STUDENT)" userId="S::mlange@mines.edu::fb704f91-e7c1-45e9-8a59-2e9086efacfa" providerId="AD" clId="Web-{2CEFE3E7-1CBF-4DE2-AA32-CE87E6A0D1B2}"/>
    <pc:docChg chg="modSld">
      <pc:chgData name="Matt Lange (STUDENT)" userId="S::mlange@mines.edu::fb704f91-e7c1-45e9-8a59-2e9086efacfa" providerId="AD" clId="Web-{2CEFE3E7-1CBF-4DE2-AA32-CE87E6A0D1B2}" dt="2023-04-25T00:16:24.866" v="49"/>
      <pc:docMkLst>
        <pc:docMk/>
      </pc:docMkLst>
      <pc:sldChg chg="modNotes">
        <pc:chgData name="Matt Lange (STUDENT)" userId="S::mlange@mines.edu::fb704f91-e7c1-45e9-8a59-2e9086efacfa" providerId="AD" clId="Web-{2CEFE3E7-1CBF-4DE2-AA32-CE87E6A0D1B2}" dt="2023-04-25T00:06:41.375" v="41"/>
        <pc:sldMkLst>
          <pc:docMk/>
          <pc:sldMk cId="3108228186" sldId="275"/>
        </pc:sldMkLst>
      </pc:sldChg>
      <pc:sldChg chg="modSp">
        <pc:chgData name="Matt Lange (STUDENT)" userId="S::mlange@mines.edu::fb704f91-e7c1-45e9-8a59-2e9086efacfa" providerId="AD" clId="Web-{2CEFE3E7-1CBF-4DE2-AA32-CE87E6A0D1B2}" dt="2023-04-25T00:07:19.656" v="43" actId="20577"/>
        <pc:sldMkLst>
          <pc:docMk/>
          <pc:sldMk cId="4258001013" sldId="322"/>
        </pc:sldMkLst>
        <pc:spChg chg="mod">
          <ac:chgData name="Matt Lange (STUDENT)" userId="S::mlange@mines.edu::fb704f91-e7c1-45e9-8a59-2e9086efacfa" providerId="AD" clId="Web-{2CEFE3E7-1CBF-4DE2-AA32-CE87E6A0D1B2}" dt="2023-04-25T00:07:19.656" v="43" actId="20577"/>
          <ac:spMkLst>
            <pc:docMk/>
            <pc:sldMk cId="4258001013" sldId="322"/>
            <ac:spMk id="3" creationId="{5BEEA725-60DC-D6A2-ACAB-BA5C4FC49997}"/>
          </ac:spMkLst>
        </pc:spChg>
      </pc:sldChg>
      <pc:sldChg chg="modNotes">
        <pc:chgData name="Matt Lange (STUDENT)" userId="S::mlange@mines.edu::fb704f91-e7c1-45e9-8a59-2e9086efacfa" providerId="AD" clId="Web-{2CEFE3E7-1CBF-4DE2-AA32-CE87E6A0D1B2}" dt="2023-04-25T00:16:24.866" v="49"/>
        <pc:sldMkLst>
          <pc:docMk/>
          <pc:sldMk cId="832074132" sldId="328"/>
        </pc:sldMkLst>
      </pc:sldChg>
    </pc:docChg>
  </pc:docChgLst>
  <pc:docChgLst>
    <pc:chgData name="Matt Lange (STUDENT)" userId="S::mlange@mines.edu::fb704f91-e7c1-45e9-8a59-2e9086efacfa" providerId="AD" clId="Web-{EB633DAA-DD8B-49B8-BCF4-6BC71F67F6C3}"/>
    <pc:docChg chg="modSld">
      <pc:chgData name="Matt Lange (STUDENT)" userId="S::mlange@mines.edu::fb704f91-e7c1-45e9-8a59-2e9086efacfa" providerId="AD" clId="Web-{EB633DAA-DD8B-49B8-BCF4-6BC71F67F6C3}" dt="2023-04-25T14:40:17.304" v="28" actId="1076"/>
      <pc:docMkLst>
        <pc:docMk/>
      </pc:docMkLst>
      <pc:sldChg chg="modSp">
        <pc:chgData name="Matt Lange (STUDENT)" userId="S::mlange@mines.edu::fb704f91-e7c1-45e9-8a59-2e9086efacfa" providerId="AD" clId="Web-{EB633DAA-DD8B-49B8-BCF4-6BC71F67F6C3}" dt="2023-04-25T14:40:17.304" v="28" actId="1076"/>
        <pc:sldMkLst>
          <pc:docMk/>
          <pc:sldMk cId="832074132" sldId="328"/>
        </pc:sldMkLst>
        <pc:spChg chg="mod">
          <ac:chgData name="Matt Lange (STUDENT)" userId="S::mlange@mines.edu::fb704f91-e7c1-45e9-8a59-2e9086efacfa" providerId="AD" clId="Web-{EB633DAA-DD8B-49B8-BCF4-6BC71F67F6C3}" dt="2023-04-25T14:38:13.581" v="24" actId="20577"/>
          <ac:spMkLst>
            <pc:docMk/>
            <pc:sldMk cId="832074132" sldId="328"/>
            <ac:spMk id="3" creationId="{8F5F66F8-33CC-F550-90DD-2551E5195341}"/>
          </ac:spMkLst>
        </pc:spChg>
        <pc:spChg chg="mod">
          <ac:chgData name="Matt Lange (STUDENT)" userId="S::mlange@mines.edu::fb704f91-e7c1-45e9-8a59-2e9086efacfa" providerId="AD" clId="Web-{EB633DAA-DD8B-49B8-BCF4-6BC71F67F6C3}" dt="2023-04-25T14:40:01.382" v="25" actId="1076"/>
          <ac:spMkLst>
            <pc:docMk/>
            <pc:sldMk cId="832074132" sldId="328"/>
            <ac:spMk id="4" creationId="{62E28E61-1FD3-4382-99D4-ADCA378CA203}"/>
          </ac:spMkLst>
        </pc:spChg>
        <pc:picChg chg="mod">
          <ac:chgData name="Matt Lange (STUDENT)" userId="S::mlange@mines.edu::fb704f91-e7c1-45e9-8a59-2e9086efacfa" providerId="AD" clId="Web-{EB633DAA-DD8B-49B8-BCF4-6BC71F67F6C3}" dt="2023-04-25T14:40:17.304" v="28" actId="1076"/>
          <ac:picMkLst>
            <pc:docMk/>
            <pc:sldMk cId="832074132" sldId="328"/>
            <ac:picMk id="10" creationId="{CB1E03FE-5C30-9DA6-82FC-5082C36C303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304E13-A809-5A41-978E-523CDCAA7C29}" type="datetimeFigureOut">
              <a:rPr lang="en-US" smtClean="0"/>
              <a:t>5/2/2023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216416-390D-2948-8F0C-0A7A7A178F14}" type="slidenum">
              <a:rPr lang="en-US" smtClean="0"/>
              <a:t>‹#›</a:t>
            </a:fld>
            <a:endParaRPr lang="en-US"/>
          </a:p>
        </p:txBody>
      </p:sp>
    </p:spTree>
    <p:extLst>
      <p:ext uri="{BB962C8B-B14F-4D97-AF65-F5344CB8AC3E}">
        <p14:creationId xmlns:p14="http://schemas.microsoft.com/office/powerpoint/2010/main" val="3110183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2216416-390D-2948-8F0C-0A7A7A178F14}" type="slidenum">
              <a:rPr lang="en-US" smtClean="0"/>
              <a:t>1</a:t>
            </a:fld>
            <a:endParaRPr lang="en-US"/>
          </a:p>
        </p:txBody>
      </p:sp>
    </p:spTree>
    <p:extLst>
      <p:ext uri="{BB962C8B-B14F-4D97-AF65-F5344CB8AC3E}">
        <p14:creationId xmlns:p14="http://schemas.microsoft.com/office/powerpoint/2010/main" val="2892210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From left to right,</a:t>
            </a:r>
          </a:p>
          <a:p>
            <a:r>
              <a:rPr lang="en-US">
                <a:ea typeface="Calibri"/>
                <a:cs typeface="Calibri"/>
              </a:rPr>
              <a:t>Mains Relay is controlled by PWM pins that close a circuit delivering the 120V AC from the outlet to the input side of the Speed Controller.</a:t>
            </a:r>
          </a:p>
          <a:p>
            <a:r>
              <a:rPr lang="en-US">
                <a:ea typeface="Calibri"/>
                <a:cs typeface="Calibri"/>
              </a:rPr>
              <a:t>Two limit switches put in series that have two triggers for each switch. The initial trigger is NO and is sent VCC on one side while we constantly monitor the other side to see if the switch closes, telling the controller that the limit switch has been hit. The second trigger is NC and is the hardware failsafe to protect the tracker, where if this condition is met, the power circuit is opened stopping the motor's motion. </a:t>
            </a:r>
          </a:p>
          <a:p>
            <a:r>
              <a:rPr lang="en-US">
                <a:ea typeface="Calibri"/>
                <a:cs typeface="Calibri"/>
              </a:rPr>
              <a:t>The Speed Controller is controlled by a voltage control knob, and a direction relay which flips its polarity based on the direction of motion. This takes the input AC voltage and outputs 90V DC to the motor. </a:t>
            </a:r>
          </a:p>
          <a:p>
            <a:r>
              <a:rPr lang="en-US">
                <a:ea typeface="Calibri"/>
                <a:cs typeface="Calibri"/>
              </a:rPr>
              <a:t>Lastly, the Appendix corresponds to the Hall Sensor of the motor which is directly mirrored from the existing tracker hall sensor circuit with the addition of a 1uF capacitor used to filter out noise. </a:t>
            </a:r>
          </a:p>
        </p:txBody>
      </p:sp>
      <p:sp>
        <p:nvSpPr>
          <p:cNvPr id="4" name="Slide Number Placeholder 3"/>
          <p:cNvSpPr>
            <a:spLocks noGrp="1"/>
          </p:cNvSpPr>
          <p:nvPr>
            <p:ph type="sldNum" sz="quarter" idx="5"/>
          </p:nvPr>
        </p:nvSpPr>
        <p:spPr/>
        <p:txBody>
          <a:bodyPr/>
          <a:lstStyle/>
          <a:p>
            <a:fld id="{62216416-390D-2948-8F0C-0A7A7A178F14}" type="slidenum">
              <a:rPr lang="en-US" smtClean="0"/>
              <a:t>10</a:t>
            </a:fld>
            <a:endParaRPr lang="en-US"/>
          </a:p>
        </p:txBody>
      </p:sp>
    </p:spTree>
    <p:extLst>
      <p:ext uri="{BB962C8B-B14F-4D97-AF65-F5344CB8AC3E}">
        <p14:creationId xmlns:p14="http://schemas.microsoft.com/office/powerpoint/2010/main" val="248184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This details how we carried out our incremental testing build-up.</a:t>
            </a:r>
          </a:p>
          <a:p>
            <a:r>
              <a:rPr lang="en-US">
                <a:ea typeface="Calibri"/>
                <a:cs typeface="Calibri"/>
              </a:rPr>
              <a:t>Used a multimeter to determine how each of the circuits in the limit switches were related and their corresponding pinouts.</a:t>
            </a:r>
          </a:p>
          <a:p>
            <a:r>
              <a:rPr lang="en-US">
                <a:ea typeface="Calibri"/>
                <a:cs typeface="Calibri"/>
              </a:rPr>
              <a:t>Designated each of the controls for the subsystems to GPIO pins to relate the hardware to our code.</a:t>
            </a:r>
          </a:p>
          <a:p>
            <a:r>
              <a:rPr lang="en-US">
                <a:ea typeface="Calibri"/>
                <a:cs typeface="Calibri"/>
              </a:rPr>
              <a:t>Created testing scripts to see the feedback from the hall sensor based on motor movement.</a:t>
            </a:r>
          </a:p>
          <a:p>
            <a:r>
              <a:rPr lang="en-US">
                <a:ea typeface="Calibri"/>
                <a:cs typeface="Calibri"/>
              </a:rPr>
              <a:t>Tested speed controller by supplying it AC voltage and adjusting the variable voltage control to see the change in output voltage.</a:t>
            </a:r>
          </a:p>
          <a:p>
            <a:r>
              <a:rPr lang="en-US">
                <a:ea typeface="Calibri"/>
                <a:cs typeface="Calibri"/>
              </a:rPr>
              <a:t>Tested the outputs of both relays to verify on/off control and direction control</a:t>
            </a:r>
          </a:p>
          <a:p>
            <a:r>
              <a:rPr lang="en-US">
                <a:ea typeface="Calibri"/>
                <a:cs typeface="Calibri"/>
              </a:rPr>
              <a:t>Once each piece of hardware was tested, we then wired each of them together and used a five rotation loop in each direction to prove full control before then expanding on our controller code. </a:t>
            </a:r>
          </a:p>
        </p:txBody>
      </p:sp>
      <p:sp>
        <p:nvSpPr>
          <p:cNvPr id="4" name="Slide Number Placeholder 3"/>
          <p:cNvSpPr>
            <a:spLocks noGrp="1"/>
          </p:cNvSpPr>
          <p:nvPr>
            <p:ph type="sldNum" sz="quarter" idx="5"/>
          </p:nvPr>
        </p:nvSpPr>
        <p:spPr/>
        <p:txBody>
          <a:bodyPr/>
          <a:lstStyle/>
          <a:p>
            <a:fld id="{62216416-390D-2948-8F0C-0A7A7A178F14}" type="slidenum">
              <a:rPr lang="en-US" smtClean="0"/>
              <a:t>11</a:t>
            </a:fld>
            <a:endParaRPr lang="en-US"/>
          </a:p>
        </p:txBody>
      </p:sp>
    </p:spTree>
    <p:extLst>
      <p:ext uri="{BB962C8B-B14F-4D97-AF65-F5344CB8AC3E}">
        <p14:creationId xmlns:p14="http://schemas.microsoft.com/office/powerpoint/2010/main" val="3637825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Show each hardware piece in front of them then begin the Go To Demo.</a:t>
            </a:r>
          </a:p>
        </p:txBody>
      </p:sp>
      <p:sp>
        <p:nvSpPr>
          <p:cNvPr id="4" name="Slide Number Placeholder 3"/>
          <p:cNvSpPr>
            <a:spLocks noGrp="1"/>
          </p:cNvSpPr>
          <p:nvPr>
            <p:ph type="sldNum" sz="quarter" idx="5"/>
          </p:nvPr>
        </p:nvSpPr>
        <p:spPr/>
        <p:txBody>
          <a:bodyPr/>
          <a:lstStyle/>
          <a:p>
            <a:fld id="{62216416-390D-2948-8F0C-0A7A7A178F14}" type="slidenum">
              <a:rPr lang="en-US" smtClean="0"/>
              <a:t>12</a:t>
            </a:fld>
            <a:endParaRPr lang="en-US"/>
          </a:p>
        </p:txBody>
      </p:sp>
    </p:spTree>
    <p:extLst>
      <p:ext uri="{BB962C8B-B14F-4D97-AF65-F5344CB8AC3E}">
        <p14:creationId xmlns:p14="http://schemas.microsoft.com/office/powerpoint/2010/main" val="5004360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a:cs typeface="Calibri"/>
              </a:rPr>
              <a:t>Graphical User Interface Contains All Parameters and Necessary Buttons</a:t>
            </a:r>
          </a:p>
          <a:p>
            <a:pPr marL="171450" indent="-171450">
              <a:buFont typeface="Arial"/>
              <a:buChar char="•"/>
            </a:pPr>
            <a:r>
              <a:rPr lang="en-US">
                <a:cs typeface="Calibri"/>
              </a:rPr>
              <a:t>Drop Down Menu Includes Most Common Commands: Go To Position, Heliostat, Track Sun, Halt, Wind Stow, etc.</a:t>
            </a:r>
          </a:p>
          <a:p>
            <a:pPr marL="171450" indent="-171450">
              <a:buFont typeface="Arial"/>
              <a:buChar char="•"/>
            </a:pPr>
            <a:r>
              <a:rPr lang="en-US">
                <a:cs typeface="Calibri"/>
              </a:rPr>
              <a:t>All other Commands can be entered manually as before</a:t>
            </a:r>
          </a:p>
          <a:p>
            <a:pPr marL="171450" indent="-171450">
              <a:buFont typeface="Arial"/>
              <a:buChar char="•"/>
            </a:pPr>
            <a:r>
              <a:rPr lang="en-US">
                <a:cs typeface="Calibri"/>
              </a:rPr>
              <a:t>Data is gathered from the API, continually updated from calculations within controller</a:t>
            </a:r>
          </a:p>
          <a:p>
            <a:pPr marL="171450" indent="-171450">
              <a:buFont typeface="Arial"/>
              <a:buChar char="•"/>
            </a:pPr>
            <a:r>
              <a:rPr lang="en-US">
                <a:cs typeface="Calibri"/>
              </a:rPr>
              <a:t>Buttons Have python functions associated with them, ease of transition to integrated system</a:t>
            </a:r>
          </a:p>
          <a:p>
            <a:pPr marL="171450" indent="-171450">
              <a:buFont typeface="Arial"/>
              <a:buChar char="•"/>
            </a:pPr>
            <a:r>
              <a:rPr lang="en-US">
                <a:cs typeface="Calibri"/>
              </a:rPr>
              <a:t>Repository with GUI set up to work, virtual environment set up with batch file as long as requirements are met</a:t>
            </a:r>
          </a:p>
        </p:txBody>
      </p:sp>
      <p:sp>
        <p:nvSpPr>
          <p:cNvPr id="4" name="Slide Number Placeholder 3"/>
          <p:cNvSpPr>
            <a:spLocks noGrp="1"/>
          </p:cNvSpPr>
          <p:nvPr>
            <p:ph type="sldNum" sz="quarter" idx="5"/>
          </p:nvPr>
        </p:nvSpPr>
        <p:spPr/>
        <p:txBody>
          <a:bodyPr/>
          <a:lstStyle/>
          <a:p>
            <a:fld id="{62216416-390D-2948-8F0C-0A7A7A178F14}" type="slidenum">
              <a:rPr lang="en-US" smtClean="0"/>
              <a:t>14</a:t>
            </a:fld>
            <a:endParaRPr lang="en-US"/>
          </a:p>
        </p:txBody>
      </p:sp>
    </p:spTree>
    <p:extLst>
      <p:ext uri="{BB962C8B-B14F-4D97-AF65-F5344CB8AC3E}">
        <p14:creationId xmlns:p14="http://schemas.microsoft.com/office/powerpoint/2010/main" val="633632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Helvetica Neue" panose="02000503000000020004" pitchFamily="2" charset="0"/>
              </a:rPr>
              <a:t>As we developed the GUI, we realized we would need an API for our design. API stands for "Application Programming Interface". An API is a set of protocols, routines, and tools for building software applications. They define how software components should interact and communicate with each other, providing a standardized way for developers to integrate functionality from one application into another.</a:t>
            </a:r>
            <a:br>
              <a:rPr lang="en-US">
                <a:effectLst/>
                <a:latin typeface="Helvetica Neue" panose="02000503000000020004" pitchFamily="2" charset="0"/>
              </a:rPr>
            </a:br>
            <a:endParaRPr lang="en-US">
              <a:effectLst/>
              <a:latin typeface="Helvetica Neue" panose="02000503000000020004" pitchFamily="2" charset="0"/>
            </a:endParaRPr>
          </a:p>
          <a:p>
            <a:r>
              <a:rPr lang="en-US">
                <a:effectLst/>
                <a:latin typeface="Helvetica Neue" panose="02000503000000020004" pitchFamily="2" charset="0"/>
              </a:rPr>
              <a:t>This was necessary for our project as an </a:t>
            </a:r>
            <a:r>
              <a:rPr lang="en-US" err="1">
                <a:effectLst/>
                <a:latin typeface="Helvetica Neue" panose="02000503000000020004" pitchFamily="2" charset="0"/>
              </a:rPr>
              <a:t>Api</a:t>
            </a:r>
            <a:r>
              <a:rPr lang="en-US">
                <a:effectLst/>
                <a:latin typeface="Helvetica Neue" panose="02000503000000020004" pitchFamily="2" charset="0"/>
              </a:rPr>
              <a:t> is needed in order to allow for the python based GUI hosted on a webserver to communicate with the C based controller software. The API would act as a translator between the two by running a web server that takes and accepts requests from both ends.</a:t>
            </a:r>
          </a:p>
          <a:p>
            <a:endParaRPr lang="en-US">
              <a:effectLst/>
              <a:latin typeface="Helvetica Neue" panose="02000503000000020004" pitchFamily="2" charset="0"/>
            </a:endParaRPr>
          </a:p>
          <a:p>
            <a:r>
              <a:rPr lang="en-US">
                <a:effectLst/>
                <a:latin typeface="Helvetica Neue" panose="02000503000000020004" pitchFamily="2" charset="0"/>
              </a:rPr>
              <a:t>This can be seen in the Example diagram here. The GUI would send a JSON packet of the user input to the API hosted on one core of the </a:t>
            </a:r>
            <a:r>
              <a:rPr lang="en-US" err="1">
                <a:effectLst/>
                <a:latin typeface="Helvetica Neue" panose="02000503000000020004" pitchFamily="2" charset="0"/>
              </a:rPr>
              <a:t>portenta</a:t>
            </a:r>
            <a:r>
              <a:rPr lang="en-US">
                <a:effectLst/>
                <a:latin typeface="Helvetica Neue" panose="02000503000000020004" pitchFamily="2" charset="0"/>
              </a:rPr>
              <a:t>. It would then write the appropriate variables to the memory shared between the cores. While doing this, it would then pull every one second from the controller all relevant data to be displayed along with if the user inputted state had been reached as seen with the flag Boolean. The API would then write an HTML webpage file that could be sent to the user to be displayed on their end on the GUI.</a:t>
            </a:r>
            <a:endParaRPr lang="en-US"/>
          </a:p>
        </p:txBody>
      </p:sp>
      <p:sp>
        <p:nvSpPr>
          <p:cNvPr id="4" name="Slide Number Placeholder 3"/>
          <p:cNvSpPr>
            <a:spLocks noGrp="1"/>
          </p:cNvSpPr>
          <p:nvPr>
            <p:ph type="sldNum" sz="quarter" idx="5"/>
          </p:nvPr>
        </p:nvSpPr>
        <p:spPr/>
        <p:txBody>
          <a:bodyPr/>
          <a:lstStyle/>
          <a:p>
            <a:fld id="{62216416-390D-2948-8F0C-0A7A7A178F14}" type="slidenum">
              <a:rPr lang="en-US" smtClean="0"/>
              <a:t>15</a:t>
            </a:fld>
            <a:endParaRPr lang="en-US"/>
          </a:p>
        </p:txBody>
      </p:sp>
    </p:spTree>
    <p:extLst>
      <p:ext uri="{BB962C8B-B14F-4D97-AF65-F5344CB8AC3E}">
        <p14:creationId xmlns:p14="http://schemas.microsoft.com/office/powerpoint/2010/main" val="2431664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Roboto" panose="020F0502020204030204" pitchFamily="34" charset="0"/>
              </a:rPr>
              <a:t>As we begun to attempt to design the API, we realized just how many different options were available to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Roboto" panose="020F0502020204030204" pitchFamily="34" charset="0"/>
              </a:rPr>
              <a:t>Such included where to host the API. The main options were on hardware like the </a:t>
            </a:r>
            <a:r>
              <a:rPr lang="en-US" b="0" i="0" err="1">
                <a:solidFill>
                  <a:srgbClr val="000000"/>
                </a:solidFill>
                <a:effectLst/>
                <a:latin typeface="Roboto" panose="020F0502020204030204" pitchFamily="34" charset="0"/>
              </a:rPr>
              <a:t>Portenta</a:t>
            </a:r>
            <a:r>
              <a:rPr lang="en-US" b="0" i="0">
                <a:solidFill>
                  <a:srgbClr val="000000"/>
                </a:solidFill>
                <a:effectLst/>
                <a:latin typeface="Roboto" panose="020F0502020204030204" pitchFamily="34" charset="0"/>
              </a:rPr>
              <a:t> or an RPI, or through a paid service on the cloud or a server hosted on an NREL server.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Roboto" panose="020F0502020204030204" pitchFamily="34" charset="0"/>
              </a:rPr>
              <a:t>We also looked into different protocols for data transmission such as JSON, MessagePack, or writing our own.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Roboto" panose="020F0502020204030204" pitchFamily="34" charset="0"/>
              </a:rPr>
              <a:t>Logging to an external database was also investigated along with a simple data log file.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Roboto" panose="020F0502020204030204" pitchFamily="34" charset="0"/>
              </a:rPr>
              <a:t>We now realize we should have communicated directly with the client on what they wanted instead of continuing to explore these options.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Robot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Roboto" panose="020F0502020204030204" pitchFamily="34" charset="0"/>
              </a:rPr>
              <a:t>For our Final Design, we greatly narrowed down the scope of the API portion. This meant focusing on building a Serial Interface to allow user interaction without the already designed GUI. Another aspect focused on was that of the cross core </a:t>
            </a:r>
            <a:r>
              <a:rPr lang="en-US" b="0" i="0" err="1">
                <a:solidFill>
                  <a:srgbClr val="000000"/>
                </a:solidFill>
                <a:effectLst/>
                <a:latin typeface="Roboto" panose="020F0502020204030204" pitchFamily="34" charset="0"/>
              </a:rPr>
              <a:t>Communciation</a:t>
            </a:r>
            <a:r>
              <a:rPr lang="en-US" b="0" i="0">
                <a:solidFill>
                  <a:srgbClr val="000000"/>
                </a:solidFill>
                <a:effectLst/>
                <a:latin typeface="Roboto" panose="020F0502020204030204" pitchFamily="34" charset="0"/>
              </a:rPr>
              <a:t> on the </a:t>
            </a:r>
            <a:r>
              <a:rPr lang="en-US" b="0" i="0" err="1">
                <a:solidFill>
                  <a:srgbClr val="000000"/>
                </a:solidFill>
                <a:effectLst/>
                <a:latin typeface="Roboto" panose="020F0502020204030204" pitchFamily="34" charset="0"/>
              </a:rPr>
              <a:t>Portenta</a:t>
            </a:r>
            <a:r>
              <a:rPr lang="en-US" b="0" i="0">
                <a:solidFill>
                  <a:srgbClr val="000000"/>
                </a:solidFill>
                <a:effectLst/>
                <a:latin typeface="Roboto" panose="020F0502020204030204" pitchFamily="34" charset="0"/>
              </a:rPr>
              <a:t>. This included a table of variables that each core could reference and update. This will be shown on the next slide. And we hopefully will provide a starting point for future API developments on the project.</a:t>
            </a:r>
          </a:p>
        </p:txBody>
      </p:sp>
      <p:sp>
        <p:nvSpPr>
          <p:cNvPr id="4" name="Slide Number Placeholder 3"/>
          <p:cNvSpPr>
            <a:spLocks noGrp="1"/>
          </p:cNvSpPr>
          <p:nvPr>
            <p:ph type="sldNum" sz="quarter" idx="5"/>
          </p:nvPr>
        </p:nvSpPr>
        <p:spPr/>
        <p:txBody>
          <a:bodyPr/>
          <a:lstStyle/>
          <a:p>
            <a:fld id="{6B55AC52-0E05-8143-8586-39632ACADC26}" type="slidenum">
              <a:rPr lang="en-US" smtClean="0"/>
              <a:t>16</a:t>
            </a:fld>
            <a:endParaRPr lang="en-US"/>
          </a:p>
        </p:txBody>
      </p:sp>
    </p:spTree>
    <p:extLst>
      <p:ext uri="{BB962C8B-B14F-4D97-AF65-F5344CB8AC3E}">
        <p14:creationId xmlns:p14="http://schemas.microsoft.com/office/powerpoint/2010/main" val="39700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Encountered challenges and successes from investigating API design. After looking into software, the serial output experienced a challenge of </a:t>
            </a:r>
            <a:r>
              <a:rPr lang="en-US"/>
              <a:t>simultaneously</a:t>
            </a:r>
            <a:r>
              <a:rPr lang="en-US">
                <a:cs typeface="Calibri"/>
              </a:rPr>
              <a:t> accepting and sending commands. Along with this, we encountered challenges integrating </a:t>
            </a:r>
            <a:r>
              <a:rPr lang="en-US" err="1">
                <a:cs typeface="Calibri"/>
              </a:rPr>
              <a:t>Micropython</a:t>
            </a:r>
            <a:r>
              <a:rPr lang="en-US">
                <a:cs typeface="Calibri"/>
              </a:rPr>
              <a:t> language into the Arduino microcontroller H7. The software design did have success communicating between the two cores on the </a:t>
            </a:r>
            <a:r>
              <a:rPr lang="en-US" err="1">
                <a:cs typeface="Calibri"/>
              </a:rPr>
              <a:t>Portenta</a:t>
            </a:r>
            <a:r>
              <a:rPr lang="en-US">
                <a:cs typeface="Calibri"/>
              </a:rPr>
              <a:t> H7, which will be useful for memory allocation for hardware and streaming interface. [talking about two cores screenshot]</a:t>
            </a:r>
          </a:p>
        </p:txBody>
      </p:sp>
      <p:sp>
        <p:nvSpPr>
          <p:cNvPr id="4" name="Slide Number Placeholder 3"/>
          <p:cNvSpPr>
            <a:spLocks noGrp="1"/>
          </p:cNvSpPr>
          <p:nvPr>
            <p:ph type="sldNum" sz="quarter" idx="5"/>
          </p:nvPr>
        </p:nvSpPr>
        <p:spPr/>
        <p:txBody>
          <a:bodyPr/>
          <a:lstStyle/>
          <a:p>
            <a:fld id="{62216416-390D-2948-8F0C-0A7A7A178F14}" type="slidenum">
              <a:rPr lang="en-US" smtClean="0"/>
              <a:t>17</a:t>
            </a:fld>
            <a:endParaRPr lang="en-US"/>
          </a:p>
        </p:txBody>
      </p:sp>
    </p:spTree>
    <p:extLst>
      <p:ext uri="{BB962C8B-B14F-4D97-AF65-F5344CB8AC3E}">
        <p14:creationId xmlns:p14="http://schemas.microsoft.com/office/powerpoint/2010/main" val="483287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-Scope of projects will impact a few different clients</a:t>
            </a:r>
          </a:p>
          <a:p>
            <a:r>
              <a:rPr lang="en-US">
                <a:cs typeface="Calibri"/>
              </a:rPr>
              <a:t>-NREL employees</a:t>
            </a:r>
          </a:p>
          <a:p>
            <a:r>
              <a:rPr lang="en-US">
                <a:cs typeface="Calibri"/>
              </a:rPr>
              <a:t>-Future tracker </a:t>
            </a:r>
            <a:r>
              <a:rPr lang="en-US"/>
              <a:t>implementation</a:t>
            </a:r>
            <a:r>
              <a:rPr lang="en-US">
                <a:cs typeface="Calibri"/>
              </a:rPr>
              <a:t> and design team [starting framework of hardware and code]</a:t>
            </a:r>
          </a:p>
          <a:p>
            <a:endParaRPr lang="en-US">
              <a:cs typeface="Calibri"/>
            </a:endParaRPr>
          </a:p>
        </p:txBody>
      </p:sp>
      <p:sp>
        <p:nvSpPr>
          <p:cNvPr id="4" name="Slide Number Placeholder 3"/>
          <p:cNvSpPr>
            <a:spLocks noGrp="1"/>
          </p:cNvSpPr>
          <p:nvPr>
            <p:ph type="sldNum" sz="quarter" idx="5"/>
          </p:nvPr>
        </p:nvSpPr>
        <p:spPr/>
        <p:txBody>
          <a:bodyPr/>
          <a:lstStyle/>
          <a:p>
            <a:fld id="{6B55AC52-0E05-8143-8586-39632ACADC26}" type="slidenum">
              <a:rPr lang="en-US" smtClean="0"/>
              <a:t>18</a:t>
            </a:fld>
            <a:endParaRPr lang="en-US"/>
          </a:p>
        </p:txBody>
      </p:sp>
    </p:spTree>
    <p:extLst>
      <p:ext uri="{BB962C8B-B14F-4D97-AF65-F5344CB8AC3E}">
        <p14:creationId xmlns:p14="http://schemas.microsoft.com/office/powerpoint/2010/main" val="3233865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Project has provided us plenty of opportunity for lessons learned in both Professional and Technical aspects.</a:t>
            </a:r>
          </a:p>
          <a:p>
            <a:r>
              <a:rPr lang="en-US"/>
              <a:t>In terms of Professional, Communication proved to be the most vital and challenging. We now know to ask questions promptly and to prioritize direct communication of our design with the Client.</a:t>
            </a:r>
          </a:p>
          <a:p>
            <a:r>
              <a:rPr lang="en-US"/>
              <a:t>Along with communication, we learned more about how to manage our own and the clients expectations. We wish we had invested more time into accurately estimating and planning for each portion of the project. Such as getting outside estimates on how long certain developments would take, for example developing a webserver on a Portenta.</a:t>
            </a:r>
          </a:p>
          <a:p>
            <a:endParaRPr lang="en-US"/>
          </a:p>
          <a:p>
            <a:r>
              <a:rPr lang="en-US"/>
              <a:t>In order to maintain a schedule, having the team demonstrate and explain their work to other subsections of the team helped debugging as well our understanding of the Project.</a:t>
            </a:r>
          </a:p>
          <a:p>
            <a:endParaRPr lang="en-US"/>
          </a:p>
          <a:p>
            <a:r>
              <a:rPr lang="en-US"/>
              <a:t>In terms of Technical, this project gave us insight into a real world engineering process. Such as aspects like iterative design, debugging, and maintaining a schedule. It allowed up to apply engineering principles like requirements, Bill of materials and decision matrices. </a:t>
            </a:r>
          </a:p>
          <a:p>
            <a:r>
              <a:rPr lang="en-US"/>
              <a:t>On the software side, we learned about how a user interface connects with a backend via an API. This involved exploring many different ideas as mentioned before. We also learned about how language selection affects library availability and community support. </a:t>
            </a:r>
          </a:p>
          <a:p>
            <a:r>
              <a:rPr lang="en-US"/>
              <a:t>For the hardware side, we struggled to estimate just how long it would take to debug and test our setup. In the future, we would allocate more time to the debugging and testing side.</a:t>
            </a:r>
          </a:p>
          <a:p>
            <a:r>
              <a:rPr lang="en-US"/>
              <a:t>Overall, this project was a great opportunity for all of us to grow as engineers</a:t>
            </a:r>
          </a:p>
          <a:p>
            <a:endParaRPr lang="en-US"/>
          </a:p>
        </p:txBody>
      </p:sp>
      <p:sp>
        <p:nvSpPr>
          <p:cNvPr id="4" name="Slide Number Placeholder 3"/>
          <p:cNvSpPr>
            <a:spLocks noGrp="1"/>
          </p:cNvSpPr>
          <p:nvPr>
            <p:ph type="sldNum" sz="quarter" idx="5"/>
          </p:nvPr>
        </p:nvSpPr>
        <p:spPr/>
        <p:txBody>
          <a:bodyPr/>
          <a:lstStyle/>
          <a:p>
            <a:fld id="{62216416-390D-2948-8F0C-0A7A7A178F14}" type="slidenum">
              <a:rPr lang="en-US" smtClean="0"/>
              <a:t>19</a:t>
            </a:fld>
            <a:endParaRPr lang="en-US"/>
          </a:p>
        </p:txBody>
      </p:sp>
    </p:spTree>
    <p:extLst>
      <p:ext uri="{BB962C8B-B14F-4D97-AF65-F5344CB8AC3E}">
        <p14:creationId xmlns:p14="http://schemas.microsoft.com/office/powerpoint/2010/main" val="1677640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GUI:</a:t>
            </a:r>
          </a:p>
          <a:p>
            <a:pPr marL="171450" indent="-171450">
              <a:buFont typeface="Arial" panose="020B0604020202020204" pitchFamily="34" charset="0"/>
              <a:buChar char="•"/>
            </a:pPr>
            <a:r>
              <a:rPr lang="en-US"/>
              <a:t>Connect With API</a:t>
            </a:r>
          </a:p>
          <a:p>
            <a:pPr marL="628650" lvl="1" indent="-171450">
              <a:buFont typeface="Arial" panose="020B0604020202020204" pitchFamily="34" charset="0"/>
              <a:buChar char="•"/>
            </a:pPr>
            <a:r>
              <a:rPr lang="en-US"/>
              <a:t>Able to push and pull data packages and commands to API</a:t>
            </a:r>
          </a:p>
          <a:p>
            <a:pPr marL="0" lvl="0" indent="0">
              <a:buFont typeface="Arial" panose="020B0604020202020204" pitchFamily="34" charset="0"/>
              <a:buNone/>
            </a:pPr>
            <a:endParaRPr lang="en-US"/>
          </a:p>
          <a:p>
            <a:pPr marL="0" indent="0">
              <a:buFont typeface="Arial" panose="020B0604020202020204" pitchFamily="34" charset="0"/>
              <a:buNone/>
            </a:pPr>
            <a:r>
              <a:rPr lang="en-US"/>
              <a:t>Controller:</a:t>
            </a:r>
          </a:p>
          <a:p>
            <a:pPr marL="171450" indent="-171450">
              <a:buFont typeface="Arial" panose="020B0604020202020204" pitchFamily="34" charset="0"/>
              <a:buChar char="•"/>
            </a:pPr>
            <a:r>
              <a:rPr lang="en-US"/>
              <a:t>Translated Functions: Heliostat, TrackSun</a:t>
            </a:r>
          </a:p>
          <a:p>
            <a:pPr marL="628650" lvl="1" indent="-171450">
              <a:buFont typeface="Arial" panose="020B0604020202020204" pitchFamily="34" charset="0"/>
              <a:buChar char="•"/>
            </a:pPr>
            <a:r>
              <a:rPr lang="en-US"/>
              <a:t>Won’t Work until API is Connected</a:t>
            </a:r>
          </a:p>
        </p:txBody>
      </p:sp>
      <p:sp>
        <p:nvSpPr>
          <p:cNvPr id="4" name="Slide Number Placeholder 3"/>
          <p:cNvSpPr>
            <a:spLocks noGrp="1"/>
          </p:cNvSpPr>
          <p:nvPr>
            <p:ph type="sldNum" sz="quarter" idx="5"/>
          </p:nvPr>
        </p:nvSpPr>
        <p:spPr/>
        <p:txBody>
          <a:bodyPr/>
          <a:lstStyle/>
          <a:p>
            <a:fld id="{62216416-390D-2948-8F0C-0A7A7A178F14}" type="slidenum">
              <a:rPr lang="en-US" smtClean="0"/>
              <a:t>20</a:t>
            </a:fld>
            <a:endParaRPr lang="en-US"/>
          </a:p>
        </p:txBody>
      </p:sp>
    </p:spTree>
    <p:extLst>
      <p:ext uri="{BB962C8B-B14F-4D97-AF65-F5344CB8AC3E}">
        <p14:creationId xmlns:p14="http://schemas.microsoft.com/office/powerpoint/2010/main" val="2187717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problem statement for this project is that NREL’s two-axis tracker is 30 years old, and relies on hardware and software that is outdated.</a:t>
            </a:r>
          </a:p>
          <a:p>
            <a:endParaRPr lang="en-US"/>
          </a:p>
          <a:p>
            <a:r>
              <a:rPr lang="en-US"/>
              <a:t>This is a problem, because this old hardware is lacking in both documentation and flexibility compared to modern components.</a:t>
            </a:r>
          </a:p>
          <a:p>
            <a:endParaRPr lang="en-US"/>
          </a:p>
          <a:p>
            <a:r>
              <a:rPr lang="en-US"/>
              <a:t>Current needs a DOS emulator to run FORTRAN code, need physical cable to connect to system</a:t>
            </a:r>
          </a:p>
        </p:txBody>
      </p:sp>
      <p:sp>
        <p:nvSpPr>
          <p:cNvPr id="4" name="Slide Number Placeholder 3"/>
          <p:cNvSpPr>
            <a:spLocks noGrp="1"/>
          </p:cNvSpPr>
          <p:nvPr>
            <p:ph type="sldNum" sz="quarter" idx="5"/>
          </p:nvPr>
        </p:nvSpPr>
        <p:spPr/>
        <p:txBody>
          <a:bodyPr/>
          <a:lstStyle/>
          <a:p>
            <a:fld id="{62216416-390D-2948-8F0C-0A7A7A178F14}" type="slidenum">
              <a:rPr lang="en-US" smtClean="0"/>
              <a:t>2</a:t>
            </a:fld>
            <a:endParaRPr lang="en-US"/>
          </a:p>
        </p:txBody>
      </p:sp>
    </p:spTree>
    <p:extLst>
      <p:ext uri="{BB962C8B-B14F-4D97-AF65-F5344CB8AC3E}">
        <p14:creationId xmlns:p14="http://schemas.microsoft.com/office/powerpoint/2010/main" val="3586667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 goals for this project is to design a new system to replace the existing one for the Two-Axis Tracker.</a:t>
            </a:r>
          </a:p>
          <a:p>
            <a:endParaRPr lang="en-US"/>
          </a:p>
          <a:p>
            <a:r>
              <a:rPr lang="en-US"/>
              <a:t>As this is two-axis tracking, this system must be able to control two 90V DC motors, controlling both azimuth and elevation.</a:t>
            </a:r>
          </a:p>
          <a:p>
            <a:endParaRPr lang="en-US"/>
          </a:p>
          <a:p>
            <a:r>
              <a:rPr lang="en-US"/>
              <a:t>This new system should be utilizing modern hardware components, modern programming languages, as well as have a graphical user interface to handle inputs and outputs.</a:t>
            </a:r>
          </a:p>
        </p:txBody>
      </p:sp>
      <p:sp>
        <p:nvSpPr>
          <p:cNvPr id="4" name="Slide Number Placeholder 3"/>
          <p:cNvSpPr>
            <a:spLocks noGrp="1"/>
          </p:cNvSpPr>
          <p:nvPr>
            <p:ph type="sldNum" sz="quarter" idx="5"/>
          </p:nvPr>
        </p:nvSpPr>
        <p:spPr/>
        <p:txBody>
          <a:bodyPr/>
          <a:lstStyle/>
          <a:p>
            <a:fld id="{62216416-390D-2948-8F0C-0A7A7A178F14}" type="slidenum">
              <a:rPr lang="en-US" smtClean="0"/>
              <a:t>3</a:t>
            </a:fld>
            <a:endParaRPr lang="en-US"/>
          </a:p>
        </p:txBody>
      </p:sp>
    </p:spTree>
    <p:extLst>
      <p:ext uri="{BB962C8B-B14F-4D97-AF65-F5344CB8AC3E}">
        <p14:creationId xmlns:p14="http://schemas.microsoft.com/office/powerpoint/2010/main" val="25289671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here we have the requirements for the project, …</a:t>
            </a:r>
          </a:p>
        </p:txBody>
      </p:sp>
      <p:sp>
        <p:nvSpPr>
          <p:cNvPr id="4" name="Slide Number Placeholder 3"/>
          <p:cNvSpPr>
            <a:spLocks noGrp="1"/>
          </p:cNvSpPr>
          <p:nvPr>
            <p:ph type="sldNum" sz="quarter" idx="5"/>
          </p:nvPr>
        </p:nvSpPr>
        <p:spPr/>
        <p:txBody>
          <a:bodyPr/>
          <a:lstStyle/>
          <a:p>
            <a:fld id="{62216416-390D-2948-8F0C-0A7A7A178F14}" type="slidenum">
              <a:rPr lang="en-US" smtClean="0"/>
              <a:t>4</a:t>
            </a:fld>
            <a:endParaRPr lang="en-US"/>
          </a:p>
        </p:txBody>
      </p:sp>
    </p:spTree>
    <p:extLst>
      <p:ext uri="{BB962C8B-B14F-4D97-AF65-F5344CB8AC3E}">
        <p14:creationId xmlns:p14="http://schemas.microsoft.com/office/powerpoint/2010/main" val="26773221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This is the high-level overview of the basic functionality of the what the controller is doing</a:t>
            </a:r>
          </a:p>
          <a:p>
            <a:pPr marL="171450" indent="-171450">
              <a:buFont typeface="Arial" panose="020B0604020202020204" pitchFamily="34" charset="0"/>
              <a:buChar char="•"/>
            </a:pPr>
            <a:r>
              <a:rPr lang="en-US"/>
              <a:t>The controller takes inputs of Time of day and the coordinates of the tracker to find the location of the sun in terms of azimuth and elevation relative to the tracker</a:t>
            </a:r>
          </a:p>
          <a:p>
            <a:pPr marL="171450" indent="-171450">
              <a:buFont typeface="Arial" panose="020B0604020202020204" pitchFamily="34" charset="0"/>
              <a:buChar char="•"/>
            </a:pPr>
            <a:r>
              <a:rPr lang="en-US"/>
              <a:t>User control to determine what the tracker is doing: heliostat, sun track, and </a:t>
            </a:r>
            <a:r>
              <a:rPr lang="en-US" err="1"/>
              <a:t>GoTo</a:t>
            </a:r>
            <a:endParaRPr lang="en-US"/>
          </a:p>
          <a:p>
            <a:pPr marL="171450" indent="-171450">
              <a:buFont typeface="Arial" panose="020B0604020202020204" pitchFamily="34" charset="0"/>
              <a:buChar char="•"/>
            </a:pPr>
            <a:r>
              <a:rPr lang="en-US"/>
              <a:t>And overall, the power to power the entire system</a:t>
            </a:r>
          </a:p>
          <a:p>
            <a:pPr marL="171450" indent="-171450">
              <a:buFont typeface="Arial" panose="020B0604020202020204" pitchFamily="34" charset="0"/>
              <a:buChar char="•"/>
            </a:pPr>
            <a:r>
              <a:rPr lang="en-US"/>
              <a:t>Then you have the controller which takes these inputs on the left and determines the output to send to the motors to achieve the desired position based on the feedback of the motors internal hall sensors.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62216416-390D-2948-8F0C-0A7A7A178F14}" type="slidenum">
              <a:rPr lang="en-US" smtClean="0"/>
              <a:t>5</a:t>
            </a:fld>
            <a:endParaRPr lang="en-US"/>
          </a:p>
        </p:txBody>
      </p:sp>
    </p:spTree>
    <p:extLst>
      <p:ext uri="{BB962C8B-B14F-4D97-AF65-F5344CB8AC3E}">
        <p14:creationId xmlns:p14="http://schemas.microsoft.com/office/powerpoint/2010/main" val="47930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When we set out to accomplish the project goals, we determined that there are three potential routes that would satisfy the project goals and requirements. </a:t>
            </a:r>
          </a:p>
          <a:p>
            <a:pPr marL="171450" indent="-171450">
              <a:buFont typeface="Arial" panose="020B0604020202020204" pitchFamily="34" charset="0"/>
              <a:buChar char="•"/>
            </a:pPr>
            <a:r>
              <a:rPr lang="en-US"/>
              <a:t>These we’re the </a:t>
            </a:r>
          </a:p>
          <a:p>
            <a:pPr marL="628650" lvl="1" indent="-171450">
              <a:buFont typeface="Arial" panose="020B0604020202020204" pitchFamily="34" charset="0"/>
              <a:buChar char="•"/>
            </a:pPr>
            <a:r>
              <a:rPr lang="en-US"/>
              <a:t>Board rebuild – Read description – however doesn’t fully accomplish the goal of modernize the design with a new programming language and thus didn’t get selected</a:t>
            </a:r>
          </a:p>
          <a:p>
            <a:pPr marL="628650" lvl="1" indent="-171450">
              <a:buFont typeface="Arial" panose="020B0604020202020204" pitchFamily="34" charset="0"/>
              <a:buChar char="•"/>
            </a:pPr>
            <a:r>
              <a:rPr lang="en-US"/>
              <a:t>FPGA Control Unit – read description – but increases the programming complexity immensely for the benefit of speed which wasn’t needed for the project requirements</a:t>
            </a:r>
          </a:p>
          <a:p>
            <a:pPr marL="628650" lvl="1" indent="-171450">
              <a:buFont typeface="Arial" panose="020B0604020202020204" pitchFamily="34" charset="0"/>
              <a:buChar char="•"/>
            </a:pPr>
            <a:r>
              <a:rPr lang="en-US"/>
              <a:t>microcontroller control unit. – read description – which was selected because it completely satisfied all the goals and requirements notably with the least mount of complexity compared to the other two</a:t>
            </a:r>
          </a:p>
        </p:txBody>
      </p:sp>
      <p:sp>
        <p:nvSpPr>
          <p:cNvPr id="4" name="Slide Number Placeholder 3"/>
          <p:cNvSpPr>
            <a:spLocks noGrp="1"/>
          </p:cNvSpPr>
          <p:nvPr>
            <p:ph type="sldNum" sz="quarter" idx="5"/>
          </p:nvPr>
        </p:nvSpPr>
        <p:spPr/>
        <p:txBody>
          <a:bodyPr/>
          <a:lstStyle/>
          <a:p>
            <a:fld id="{62216416-390D-2948-8F0C-0A7A7A178F14}" type="slidenum">
              <a:rPr lang="en-US" smtClean="0"/>
              <a:t>6</a:t>
            </a:fld>
            <a:endParaRPr lang="en-US"/>
          </a:p>
        </p:txBody>
      </p:sp>
    </p:spTree>
    <p:extLst>
      <p:ext uri="{BB962C8B-B14F-4D97-AF65-F5344CB8AC3E}">
        <p14:creationId xmlns:p14="http://schemas.microsoft.com/office/powerpoint/2010/main" val="2660407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after determining what solution, we would take to accomplish the goals and requirements we needed to select the best microcontroller for the projects goals and requirements. </a:t>
            </a:r>
          </a:p>
          <a:p>
            <a:r>
              <a:rPr lang="en-US"/>
              <a:t>We determined that specifically we needed a 5V rail for the motors internal hall sensor, network capable allowing for remote control through the local network, and </a:t>
            </a:r>
            <a:r>
              <a:rPr lang="en-US" err="1"/>
              <a:t>micropython</a:t>
            </a:r>
            <a:r>
              <a:rPr lang="en-US"/>
              <a:t> capabilities. There were other factors when comparing microcontrollers that set each of them apart such as memory, speed, and age. </a:t>
            </a:r>
          </a:p>
          <a:p>
            <a:endParaRPr lang="en-US"/>
          </a:p>
          <a:p>
            <a:r>
              <a:rPr lang="en-US"/>
              <a:t>From these factors we found that the </a:t>
            </a:r>
            <a:r>
              <a:rPr lang="en-US" err="1"/>
              <a:t>Portenta</a:t>
            </a:r>
            <a:r>
              <a:rPr lang="en-US"/>
              <a:t> H7 fit these requirements the best with the notable capabilities of WIFI and Ethernet high speed with Two cores allowing for two </a:t>
            </a:r>
            <a:r>
              <a:rPr lang="en-US" err="1"/>
              <a:t>similtanius</a:t>
            </a:r>
            <a:r>
              <a:rPr lang="en-US"/>
              <a:t> processes and </a:t>
            </a:r>
            <a:r>
              <a:rPr lang="en-US" err="1"/>
              <a:t>wopping</a:t>
            </a:r>
            <a:r>
              <a:rPr lang="en-US"/>
              <a:t> 240 MHz </a:t>
            </a:r>
            <a:r>
              <a:rPr lang="en-US" err="1"/>
              <a:t>clk</a:t>
            </a:r>
            <a:r>
              <a:rPr lang="en-US"/>
              <a:t> and its native to </a:t>
            </a:r>
            <a:r>
              <a:rPr lang="en-US" err="1"/>
              <a:t>MicroPython</a:t>
            </a:r>
            <a:r>
              <a:rPr lang="en-US"/>
              <a:t>. </a:t>
            </a:r>
          </a:p>
        </p:txBody>
      </p:sp>
      <p:sp>
        <p:nvSpPr>
          <p:cNvPr id="4" name="Slide Number Placeholder 3"/>
          <p:cNvSpPr>
            <a:spLocks noGrp="1"/>
          </p:cNvSpPr>
          <p:nvPr>
            <p:ph type="sldNum" sz="quarter" idx="5"/>
          </p:nvPr>
        </p:nvSpPr>
        <p:spPr/>
        <p:txBody>
          <a:bodyPr/>
          <a:lstStyle/>
          <a:p>
            <a:fld id="{62216416-390D-2948-8F0C-0A7A7A178F14}" type="slidenum">
              <a:rPr lang="en-US" smtClean="0"/>
              <a:t>7</a:t>
            </a:fld>
            <a:endParaRPr lang="en-US"/>
          </a:p>
        </p:txBody>
      </p:sp>
    </p:spTree>
    <p:extLst>
      <p:ext uri="{BB962C8B-B14F-4D97-AF65-F5344CB8AC3E}">
        <p14:creationId xmlns:p14="http://schemas.microsoft.com/office/powerpoint/2010/main" val="4689658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next main piece of hardware that the team needed to make a decision about was how we were going to drive the 90 VDC motors with a control voltage of 3.3 V. For this we needed to be able to drive the motors at 90 VDC as well as switch the direction of motor rotation. The team came up with two potential solutions for these criteria a homemade solution using Solid state relays in an h bridge configuration or a speed control. Ultimately the speed controller was selected because of the cheapness of Speed controllers compared to 4 SSR and the Implementation Complexity of using a speed controller with a microcontroller vs with an H-bridge. </a:t>
            </a:r>
          </a:p>
        </p:txBody>
      </p:sp>
      <p:sp>
        <p:nvSpPr>
          <p:cNvPr id="4" name="Slide Number Placeholder 3"/>
          <p:cNvSpPr>
            <a:spLocks noGrp="1"/>
          </p:cNvSpPr>
          <p:nvPr>
            <p:ph type="sldNum" sz="quarter" idx="5"/>
          </p:nvPr>
        </p:nvSpPr>
        <p:spPr/>
        <p:txBody>
          <a:bodyPr/>
          <a:lstStyle/>
          <a:p>
            <a:fld id="{62216416-390D-2948-8F0C-0A7A7A178F14}" type="slidenum">
              <a:rPr lang="en-US" smtClean="0"/>
              <a:t>8</a:t>
            </a:fld>
            <a:endParaRPr lang="en-US"/>
          </a:p>
        </p:txBody>
      </p:sp>
    </p:spTree>
    <p:extLst>
      <p:ext uri="{BB962C8B-B14F-4D97-AF65-F5344CB8AC3E}">
        <p14:creationId xmlns:p14="http://schemas.microsoft.com/office/powerpoint/2010/main" val="1511536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SSR: corresponds to the "</a:t>
            </a:r>
            <a:r>
              <a:rPr lang="en-US" err="1">
                <a:ea typeface="Calibri"/>
                <a:cs typeface="Calibri"/>
              </a:rPr>
              <a:t>TurnOn</a:t>
            </a:r>
            <a:r>
              <a:rPr lang="en-US">
                <a:ea typeface="Calibri"/>
                <a:cs typeface="Calibri"/>
              </a:rPr>
              <a:t>" helper function, that when triggered, delivers input power to the speed controller which then gives 90 volts to the motor.</a:t>
            </a:r>
          </a:p>
          <a:p>
            <a:r>
              <a:rPr lang="en-US">
                <a:ea typeface="Calibri"/>
                <a:cs typeface="Calibri"/>
              </a:rPr>
              <a:t>Speed Controller: Previously mentioned</a:t>
            </a:r>
          </a:p>
          <a:p>
            <a:r>
              <a:rPr lang="en-US">
                <a:ea typeface="Calibri"/>
                <a:cs typeface="Calibri"/>
              </a:rPr>
              <a:t>Single Pole Double Throw Relay: Controls the direction of the motor by providing a signal to either the FWD or REV terminal of the speed controller.</a:t>
            </a:r>
          </a:p>
          <a:p>
            <a:r>
              <a:rPr lang="en-US" err="1">
                <a:ea typeface="Calibri"/>
                <a:cs typeface="Calibri"/>
              </a:rPr>
              <a:t>Portenta</a:t>
            </a:r>
            <a:r>
              <a:rPr lang="en-US">
                <a:ea typeface="Calibri"/>
                <a:cs typeface="Calibri"/>
              </a:rPr>
              <a:t> H7: Previously mentioned</a:t>
            </a:r>
          </a:p>
          <a:p>
            <a:r>
              <a:rPr lang="en-US" err="1">
                <a:ea typeface="Calibri"/>
                <a:cs typeface="Calibri"/>
              </a:rPr>
              <a:t>Portenta</a:t>
            </a:r>
            <a:r>
              <a:rPr lang="en-US">
                <a:ea typeface="Calibri"/>
                <a:cs typeface="Calibri"/>
              </a:rPr>
              <a:t> Breakout: Allows access to each of the </a:t>
            </a:r>
            <a:r>
              <a:rPr lang="en-US" err="1">
                <a:ea typeface="Calibri"/>
                <a:cs typeface="Calibri"/>
              </a:rPr>
              <a:t>Portenta</a:t>
            </a:r>
            <a:r>
              <a:rPr lang="en-US">
                <a:ea typeface="Calibri"/>
                <a:cs typeface="Calibri"/>
              </a:rPr>
              <a:t> pins through header pins for wiring.</a:t>
            </a:r>
          </a:p>
          <a:p>
            <a:r>
              <a:rPr lang="en-US">
                <a:ea typeface="Calibri"/>
                <a:cs typeface="Calibri"/>
              </a:rPr>
              <a:t>Mains Breaker: Turns the circuit On/Off and protects from any overcurrent possibilities.</a:t>
            </a:r>
          </a:p>
          <a:p>
            <a:r>
              <a:rPr lang="en-US" err="1">
                <a:ea typeface="Calibri"/>
                <a:cs typeface="Calibri"/>
              </a:rPr>
              <a:t>Portenta</a:t>
            </a:r>
            <a:r>
              <a:rPr lang="en-US">
                <a:ea typeface="Calibri"/>
                <a:cs typeface="Calibri"/>
              </a:rPr>
              <a:t> Power Supply: Gives </a:t>
            </a:r>
            <a:r>
              <a:rPr lang="en-US" err="1">
                <a:ea typeface="Calibri"/>
                <a:cs typeface="Calibri"/>
              </a:rPr>
              <a:t>Portenta</a:t>
            </a:r>
            <a:r>
              <a:rPr lang="en-US">
                <a:ea typeface="Calibri"/>
                <a:cs typeface="Calibri"/>
              </a:rPr>
              <a:t> power</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62216416-390D-2948-8F0C-0A7A7A178F14}" type="slidenum">
              <a:rPr lang="en-US" smtClean="0"/>
              <a:t>9</a:t>
            </a:fld>
            <a:endParaRPr lang="en-US"/>
          </a:p>
        </p:txBody>
      </p:sp>
    </p:spTree>
    <p:extLst>
      <p:ext uri="{BB962C8B-B14F-4D97-AF65-F5344CB8AC3E}">
        <p14:creationId xmlns:p14="http://schemas.microsoft.com/office/powerpoint/2010/main" val="726354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1AFD1B9-98AA-F64C-A640-4987BC0FE440}" type="datetime1">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98F5C7-EDC9-1242-AB0D-DE9F73784EF3}" type="datetime1">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CC9A90C-99FB-4B47-B0DA-C080C4B441D5}" type="datetime1">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FDBA73B-FED6-F747-BB52-22EF62D7D64D}" type="datetime1">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649CF6-CFB3-9E41-BA86-0B9DF067FF73}" type="datetime1">
              <a:rPr lang="en-US" smtClean="0"/>
              <a:t>5/2/2023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2EFD72C-0F3F-8E44-8EB4-9472CBBD62EF}" type="datetime1">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2963CD3-7BB6-2543-8B40-EA6CA8A9021F}" type="datetime1">
              <a:rPr lang="en-US" smtClean="0"/>
              <a:t>5/2/2023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CDF41B0-0F33-E749-80A2-9611042484BF}" type="datetime1">
              <a:rPr lang="en-US" smtClean="0"/>
              <a:t>5/2/2023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C4CA45-D329-DE42-A5D5-44B0A0BB43C5}" type="datetime1">
              <a:rPr lang="en-US" smtClean="0"/>
              <a:t>5/2/2023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616DDC-941B-5446-8FC6-A674125DC482}" type="datetime1">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B35C38-EA73-1D4A-9E96-0522D3A624BE}" type="datetime1">
              <a:rPr lang="en-US" smtClean="0"/>
              <a:t>5/2/2023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53279F-783D-0C4D-9CF8-C144CB790B78}" type="datetime1">
              <a:rPr lang="en-US" smtClean="0"/>
              <a:t>5/2/2023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mailto:vpolda@mines.edu" TargetMode="External"/><Relationship Id="rId3" Type="http://schemas.openxmlformats.org/officeDocument/2006/relationships/image" Target="../media/image1.jpeg"/><Relationship Id="rId7" Type="http://schemas.openxmlformats.org/officeDocument/2006/relationships/hyperlink" Target="mailto:markmcnulty@mines.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mlange@mines.edu" TargetMode="External"/><Relationship Id="rId11" Type="http://schemas.openxmlformats.org/officeDocument/2006/relationships/hyperlink" Target="mailto:coulston@mines.edu" TargetMode="External"/><Relationship Id="rId5" Type="http://schemas.openxmlformats.org/officeDocument/2006/relationships/hyperlink" Target="mailto:ahoughtaling@mines.edu" TargetMode="External"/><Relationship Id="rId10" Type="http://schemas.openxmlformats.org/officeDocument/2006/relationships/hyperlink" Target="mailto:aaarkadan@mines.edu" TargetMode="External"/><Relationship Id="rId4" Type="http://schemas.openxmlformats.org/officeDocument/2006/relationships/hyperlink" Target="mailto:steffendamm@mines.edu" TargetMode="External"/><Relationship Id="rId9" Type="http://schemas.openxmlformats.org/officeDocument/2006/relationships/hyperlink" Target="mailto:zsteenson@mines.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2.xml"/><Relationship Id="rId1" Type="http://schemas.openxmlformats.org/officeDocument/2006/relationships/video" Target="https://www.youtube.com/embed/i4WYVINjs1o?feature=oembed"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6" descr="MinesPowerPointswhite 2.jpg">
            <a:extLst>
              <a:ext uri="{FF2B5EF4-FFF2-40B4-BE49-F238E27FC236}">
                <a16:creationId xmlns:a16="http://schemas.microsoft.com/office/drawing/2014/main" id="{B2B37DBF-DEC2-FDAD-E5CD-3134F81B95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8083" y="-628"/>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088FB26C-D67C-0EE7-70DA-5B9975B468C1}"/>
              </a:ext>
            </a:extLst>
          </p:cNvPr>
          <p:cNvSpPr>
            <a:spLocks noGrp="1" noChangeArrowheads="1"/>
          </p:cNvSpPr>
          <p:nvPr>
            <p:ph type="title"/>
          </p:nvPr>
        </p:nvSpPr>
        <p:spPr>
          <a:xfrm>
            <a:off x="1730974" y="1230721"/>
            <a:ext cx="8733182" cy="1447800"/>
          </a:xfrm>
        </p:spPr>
        <p:txBody>
          <a:bodyPr vert="horz" lIns="91440" tIns="45720" rIns="132080" bIns="45720" rtlCol="0" anchor="ctr">
            <a:normAutofit/>
          </a:bodyPr>
          <a:lstStyle/>
          <a:p>
            <a:pPr algn="ctr">
              <a:defRPr/>
            </a:pPr>
            <a:r>
              <a:rPr lang="en-US" sz="4800">
                <a:cs typeface="Times New Roman"/>
              </a:rPr>
              <a:t>Final Design Review</a:t>
            </a:r>
          </a:p>
        </p:txBody>
      </p:sp>
      <p:sp>
        <p:nvSpPr>
          <p:cNvPr id="3078" name="Text Box 4">
            <a:extLst>
              <a:ext uri="{FF2B5EF4-FFF2-40B4-BE49-F238E27FC236}">
                <a16:creationId xmlns:a16="http://schemas.microsoft.com/office/drawing/2014/main" id="{3BF972E2-1986-9420-1C98-13D20C6D5A89}"/>
              </a:ext>
            </a:extLst>
          </p:cNvPr>
          <p:cNvSpPr txBox="1">
            <a:spLocks noChangeArrowheads="1"/>
          </p:cNvSpPr>
          <p:nvPr/>
        </p:nvSpPr>
        <p:spPr bwMode="auto">
          <a:xfrm>
            <a:off x="8872539" y="6477000"/>
            <a:ext cx="312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lvl1pPr algn="ctr">
              <a:spcBef>
                <a:spcPts val="700"/>
              </a:spcBef>
              <a:defRPr sz="32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1pPr>
            <a:lvl2pPr marL="37931725" indent="-37474525" algn="ctr">
              <a:spcBef>
                <a:spcPts val="600"/>
              </a:spcBef>
              <a:defRPr sz="28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2pPr>
            <a:lvl3pPr marL="903288" indent="11113" algn="ctr">
              <a:spcBef>
                <a:spcPts val="600"/>
              </a:spcBef>
              <a:defRPr sz="24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3pPr>
            <a:lvl4pPr marL="1360488" indent="11113" algn="ctr">
              <a:spcBef>
                <a:spcPts val="500"/>
              </a:spcBef>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4pPr>
            <a:lvl5pPr marL="1817688" indent="11113" algn="ctr">
              <a:spcBef>
                <a:spcPts val="500"/>
              </a:spcBef>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5pPr>
            <a:lvl6pPr marL="2274888" indent="11113" algn="ctr" eaLnBrk="0" fontAlgn="base" hangingPunct="0">
              <a:spcBef>
                <a:spcPts val="500"/>
              </a:spcBef>
              <a:spcAft>
                <a:spcPct val="0"/>
              </a:spcAft>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6pPr>
            <a:lvl7pPr marL="2732088" indent="11113" algn="ctr" eaLnBrk="0" fontAlgn="base" hangingPunct="0">
              <a:spcBef>
                <a:spcPts val="500"/>
              </a:spcBef>
              <a:spcAft>
                <a:spcPct val="0"/>
              </a:spcAft>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7pPr>
            <a:lvl8pPr marL="3189288" indent="11113" algn="ctr" eaLnBrk="0" fontAlgn="base" hangingPunct="0">
              <a:spcBef>
                <a:spcPts val="500"/>
              </a:spcBef>
              <a:spcAft>
                <a:spcPct val="0"/>
              </a:spcAft>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8pPr>
            <a:lvl9pPr marL="3646488" indent="11113" algn="ctr" eaLnBrk="0" fontAlgn="base" hangingPunct="0">
              <a:spcBef>
                <a:spcPts val="500"/>
              </a:spcBef>
              <a:spcAft>
                <a:spcPct val="0"/>
              </a:spcAft>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9pPr>
          </a:lstStyle>
          <a:p>
            <a:pPr eaLnBrk="1" hangingPunct="1">
              <a:spcBef>
                <a:spcPct val="0"/>
              </a:spcBef>
            </a:pPr>
            <a:fld id="{F4BC234C-1426-774C-8DBD-21B56FB56F8D}" type="slidenum">
              <a:rPr lang="en-US" altLang="en-US" sz="1400">
                <a:cs typeface="Arial" panose="020B0604020202020204" pitchFamily="34" charset="0"/>
              </a:rPr>
              <a:pPr eaLnBrk="1" hangingPunct="1">
                <a:spcBef>
                  <a:spcPct val="0"/>
                </a:spcBef>
              </a:pPr>
              <a:t>1</a:t>
            </a:fld>
            <a:endParaRPr lang="en-US" altLang="en-US" sz="1400">
              <a:cs typeface="Arial" panose="020B0604020202020204" pitchFamily="34" charset="0"/>
            </a:endParaRPr>
          </a:p>
        </p:txBody>
      </p:sp>
      <p:sp>
        <p:nvSpPr>
          <p:cNvPr id="3" name="TextBox 2">
            <a:extLst>
              <a:ext uri="{FF2B5EF4-FFF2-40B4-BE49-F238E27FC236}">
                <a16:creationId xmlns:a16="http://schemas.microsoft.com/office/drawing/2014/main" id="{E4E1B630-3C44-0F09-B84D-B027CDCD7A60}"/>
              </a:ext>
            </a:extLst>
          </p:cNvPr>
          <p:cNvSpPr txBox="1"/>
          <p:nvPr/>
        </p:nvSpPr>
        <p:spPr>
          <a:xfrm>
            <a:off x="1443932" y="2524380"/>
            <a:ext cx="866359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buFont typeface="Arial"/>
              <a:buChar char="•"/>
            </a:pPr>
            <a:r>
              <a:rPr lang="en-US">
                <a:ea typeface="+mn-lt"/>
                <a:cs typeface="+mn-lt"/>
              </a:rPr>
              <a:t>Team Members:</a:t>
            </a:r>
          </a:p>
          <a:p>
            <a:pPr algn="ctr">
              <a:buFont typeface="Arial"/>
              <a:buChar char="•"/>
            </a:pPr>
            <a:r>
              <a:rPr lang="en-US">
                <a:ea typeface="+mn-lt"/>
                <a:cs typeface="+mn-lt"/>
              </a:rPr>
              <a:t>Steffen </a:t>
            </a:r>
            <a:r>
              <a:rPr lang="en-US" err="1">
                <a:ea typeface="+mn-lt"/>
                <a:cs typeface="+mn-lt"/>
              </a:rPr>
              <a:t>Damm</a:t>
            </a:r>
            <a:r>
              <a:rPr lang="en-US">
                <a:ea typeface="+mn-lt"/>
                <a:cs typeface="+mn-lt"/>
              </a:rPr>
              <a:t> </a:t>
            </a:r>
            <a:r>
              <a:rPr lang="en-US">
                <a:ea typeface="+mn-lt"/>
                <a:cs typeface="+mn-lt"/>
                <a:hlinkClick r:id="rId4"/>
              </a:rPr>
              <a:t>steffendamm@mines.edu</a:t>
            </a:r>
            <a:endParaRPr lang="en-US">
              <a:ea typeface="+mn-lt"/>
              <a:cs typeface="+mn-lt"/>
            </a:endParaRPr>
          </a:p>
          <a:p>
            <a:pPr algn="ctr">
              <a:buFont typeface="Arial"/>
              <a:buChar char="•"/>
            </a:pPr>
            <a:r>
              <a:rPr lang="en-US">
                <a:ea typeface="+mn-lt"/>
                <a:cs typeface="+mn-lt"/>
              </a:rPr>
              <a:t>Adam Houghtaling </a:t>
            </a:r>
            <a:r>
              <a:rPr lang="en-US">
                <a:ea typeface="+mn-lt"/>
                <a:cs typeface="+mn-lt"/>
                <a:hlinkClick r:id="rId5"/>
              </a:rPr>
              <a:t>ahoughtaling@mines.edu</a:t>
            </a:r>
            <a:endParaRPr lang="en-US">
              <a:ea typeface="+mn-lt"/>
              <a:cs typeface="+mn-lt"/>
            </a:endParaRPr>
          </a:p>
          <a:p>
            <a:pPr algn="ctr">
              <a:buFont typeface="Arial"/>
              <a:buChar char="•"/>
            </a:pPr>
            <a:r>
              <a:rPr lang="en-US">
                <a:ea typeface="+mn-lt"/>
                <a:cs typeface="+mn-lt"/>
              </a:rPr>
              <a:t>Matt Lange </a:t>
            </a:r>
            <a:r>
              <a:rPr lang="en-US">
                <a:ea typeface="+mn-lt"/>
                <a:cs typeface="+mn-lt"/>
                <a:hlinkClick r:id="rId6"/>
              </a:rPr>
              <a:t>mlange@mines.edu</a:t>
            </a:r>
            <a:endParaRPr lang="en-US">
              <a:ea typeface="+mn-lt"/>
              <a:cs typeface="+mn-lt"/>
            </a:endParaRPr>
          </a:p>
          <a:p>
            <a:pPr algn="ctr">
              <a:buFont typeface="Arial"/>
              <a:buChar char="•"/>
            </a:pPr>
            <a:r>
              <a:rPr lang="en-US">
                <a:ea typeface="+mn-lt"/>
                <a:cs typeface="+mn-lt"/>
              </a:rPr>
              <a:t>Mark McNulty </a:t>
            </a:r>
            <a:r>
              <a:rPr lang="en-US">
                <a:ea typeface="+mn-lt"/>
                <a:cs typeface="+mn-lt"/>
                <a:hlinkClick r:id="rId7"/>
              </a:rPr>
              <a:t>markmcnulty@mines.edu</a:t>
            </a:r>
            <a:endParaRPr lang="en-US">
              <a:ea typeface="+mn-lt"/>
              <a:cs typeface="+mn-lt"/>
            </a:endParaRPr>
          </a:p>
          <a:p>
            <a:pPr algn="ctr">
              <a:buFont typeface="Arial"/>
              <a:buChar char="•"/>
            </a:pPr>
            <a:r>
              <a:rPr lang="en-US">
                <a:ea typeface="+mn-lt"/>
                <a:cs typeface="+mn-lt"/>
              </a:rPr>
              <a:t>Victoria Polda </a:t>
            </a:r>
            <a:r>
              <a:rPr lang="en-US">
                <a:ea typeface="+mn-lt"/>
                <a:cs typeface="+mn-lt"/>
                <a:hlinkClick r:id="rId8"/>
              </a:rPr>
              <a:t>vpolda@mines.edu</a:t>
            </a:r>
            <a:endParaRPr lang="en-US">
              <a:ea typeface="+mn-lt"/>
              <a:cs typeface="+mn-lt"/>
            </a:endParaRPr>
          </a:p>
          <a:p>
            <a:pPr algn="ctr">
              <a:buFont typeface="Arial"/>
              <a:buChar char="•"/>
            </a:pPr>
            <a:r>
              <a:rPr lang="en-US">
                <a:ea typeface="+mn-lt"/>
                <a:cs typeface="+mn-lt"/>
              </a:rPr>
              <a:t>Zachary Steenson </a:t>
            </a:r>
            <a:r>
              <a:rPr lang="en-US">
                <a:ea typeface="+mn-lt"/>
                <a:cs typeface="+mn-lt"/>
                <a:hlinkClick r:id="rId9"/>
              </a:rPr>
              <a:t>zsteenson@mines.edu</a:t>
            </a:r>
            <a:endParaRPr lang="en-US">
              <a:ea typeface="+mn-lt"/>
              <a:cs typeface="+mn-lt"/>
            </a:endParaRPr>
          </a:p>
          <a:p>
            <a:pPr algn="ctr">
              <a:buFont typeface="Arial"/>
              <a:buChar char="•"/>
            </a:pPr>
            <a:r>
              <a:rPr lang="en-US">
                <a:ea typeface="+mn-lt"/>
                <a:cs typeface="+mn-lt"/>
              </a:rPr>
              <a:t>Faculty Adviser: Dr. </a:t>
            </a:r>
            <a:r>
              <a:rPr lang="en-US" err="1">
                <a:ea typeface="+mn-lt"/>
                <a:cs typeface="+mn-lt"/>
              </a:rPr>
              <a:t>Arkadan</a:t>
            </a:r>
            <a:r>
              <a:rPr lang="en-US">
                <a:ea typeface="+mn-lt"/>
                <a:cs typeface="+mn-lt"/>
              </a:rPr>
              <a:t> </a:t>
            </a:r>
            <a:r>
              <a:rPr lang="en-US" u="sng">
                <a:ea typeface="+mn-lt"/>
                <a:cs typeface="+mn-lt"/>
                <a:hlinkClick r:id="rId10"/>
              </a:rPr>
              <a:t>aaarkadan@mines.edu</a:t>
            </a:r>
            <a:endParaRPr lang="en-US">
              <a:ea typeface="+mn-lt"/>
              <a:cs typeface="+mn-lt"/>
            </a:endParaRPr>
          </a:p>
          <a:p>
            <a:pPr algn="ctr">
              <a:buFont typeface="Arial"/>
              <a:buChar char="•"/>
            </a:pPr>
            <a:r>
              <a:rPr lang="en-US">
                <a:cs typeface="Arial" panose="020B0604020202020204"/>
              </a:rPr>
              <a:t>Technical Advisor: Dr. </a:t>
            </a:r>
            <a:r>
              <a:rPr lang="en-US" err="1">
                <a:cs typeface="Arial" panose="020B0604020202020204"/>
              </a:rPr>
              <a:t>Coulston</a:t>
            </a:r>
            <a:r>
              <a:rPr lang="en-US">
                <a:cs typeface="Arial" panose="020B0604020202020204"/>
              </a:rPr>
              <a:t> </a:t>
            </a:r>
            <a:r>
              <a:rPr lang="en-US">
                <a:cs typeface="Arial" panose="020B0604020202020204"/>
                <a:hlinkClick r:id="rId11"/>
              </a:rPr>
              <a:t>coulston@mines.edu</a:t>
            </a:r>
            <a:r>
              <a:rPr lang="en-US">
                <a:cs typeface="Arial" panose="020B0604020202020204"/>
              </a:rPr>
              <a:t> </a:t>
            </a:r>
            <a:endParaRPr lang="en-US" u="sng">
              <a:cs typeface="Arial" panose="020B0604020202020204"/>
            </a:endParaRPr>
          </a:p>
          <a:p>
            <a:pPr marL="285750" indent="-285750">
              <a:buFont typeface="Arial"/>
              <a:buChar char="•"/>
            </a:pPr>
            <a:endParaRPr lang="en-US">
              <a:cs typeface="Arial" panose="020B0604020202020204"/>
            </a:endParaRPr>
          </a:p>
        </p:txBody>
      </p:sp>
      <p:sp>
        <p:nvSpPr>
          <p:cNvPr id="6" name="Footer Placeholder 5">
            <a:extLst>
              <a:ext uri="{FF2B5EF4-FFF2-40B4-BE49-F238E27FC236}">
                <a16:creationId xmlns:a16="http://schemas.microsoft.com/office/drawing/2014/main" id="{A8C87361-A44C-8DF5-AD9D-971EB94AC7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3EBB3F-9AF7-7A51-8DB8-F16D2DCB7D9F}"/>
              </a:ext>
            </a:extLst>
          </p:cNvPr>
          <p:cNvSpPr>
            <a:spLocks noGrp="1"/>
          </p:cNvSpPr>
          <p:nvPr>
            <p:ph type="sldNum" sz="quarter" idx="12"/>
          </p:nvPr>
        </p:nvSpPr>
        <p:spPr/>
        <p:txBody>
          <a:bodyPr/>
          <a:lstStyle/>
          <a:p>
            <a:fld id="{330EA680-D336-4FF7-8B7A-9848BB0A1C32}" type="slidenum">
              <a:rPr lang="en-US" smtClean="0"/>
              <a:t>1</a:t>
            </a:fld>
            <a:endParaRPr lang="en-US"/>
          </a:p>
        </p:txBody>
      </p:sp>
    </p:spTree>
    <p:extLst>
      <p:ext uri="{BB962C8B-B14F-4D97-AF65-F5344CB8AC3E}">
        <p14:creationId xmlns:p14="http://schemas.microsoft.com/office/powerpoint/2010/main" val="2690374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648C-DE7D-242B-65B6-1453F5F085EB}"/>
              </a:ext>
            </a:extLst>
          </p:cNvPr>
          <p:cNvSpPr>
            <a:spLocks noGrp="1"/>
          </p:cNvSpPr>
          <p:nvPr>
            <p:ph type="title"/>
          </p:nvPr>
        </p:nvSpPr>
        <p:spPr>
          <a:xfrm>
            <a:off x="838200" y="4720"/>
            <a:ext cx="10515600" cy="1325563"/>
          </a:xfrm>
        </p:spPr>
        <p:txBody>
          <a:bodyPr/>
          <a:lstStyle/>
          <a:p>
            <a:r>
              <a:rPr lang="en-US">
                <a:cs typeface="Times New Roman"/>
              </a:rPr>
              <a:t>Circuit Diagram (One Axis)</a:t>
            </a:r>
            <a:endParaRPr lang="en-US"/>
          </a:p>
        </p:txBody>
      </p:sp>
      <p:sp>
        <p:nvSpPr>
          <p:cNvPr id="4" name="Footer Placeholder 3">
            <a:extLst>
              <a:ext uri="{FF2B5EF4-FFF2-40B4-BE49-F238E27FC236}">
                <a16:creationId xmlns:a16="http://schemas.microsoft.com/office/drawing/2014/main" id="{8980A323-881D-D1A3-8AC8-571AF25ED55D}"/>
              </a:ext>
            </a:extLst>
          </p:cNvPr>
          <p:cNvSpPr>
            <a:spLocks noGrp="1"/>
          </p:cNvSpPr>
          <p:nvPr>
            <p:ph type="ftr" sz="quarter" idx="11"/>
          </p:nvPr>
        </p:nvSpPr>
        <p:spPr/>
        <p:txBody>
          <a:bodyPr/>
          <a:lstStyle/>
          <a:p>
            <a:r>
              <a:rPr lang="en-US" b="1">
                <a:solidFill>
                  <a:schemeClr val="tx1"/>
                </a:solidFill>
                <a:cs typeface="Arial"/>
              </a:rPr>
              <a:t>Adam</a:t>
            </a:r>
          </a:p>
        </p:txBody>
      </p:sp>
      <p:sp>
        <p:nvSpPr>
          <p:cNvPr id="5" name="Slide Number Placeholder 4">
            <a:extLst>
              <a:ext uri="{FF2B5EF4-FFF2-40B4-BE49-F238E27FC236}">
                <a16:creationId xmlns:a16="http://schemas.microsoft.com/office/drawing/2014/main" id="{05EBB27C-C67C-2522-CB90-ABB8F0DD013C}"/>
              </a:ext>
            </a:extLst>
          </p:cNvPr>
          <p:cNvSpPr>
            <a:spLocks noGrp="1"/>
          </p:cNvSpPr>
          <p:nvPr>
            <p:ph type="sldNum" sz="quarter" idx="12"/>
          </p:nvPr>
        </p:nvSpPr>
        <p:spPr/>
        <p:txBody>
          <a:bodyPr/>
          <a:lstStyle/>
          <a:p>
            <a:fld id="{330EA680-D336-4FF7-8B7A-9848BB0A1C32}" type="slidenum">
              <a:rPr lang="en-US" smtClean="0"/>
              <a:t>10</a:t>
            </a:fld>
            <a:endParaRPr lang="en-US"/>
          </a:p>
        </p:txBody>
      </p:sp>
      <p:pic>
        <p:nvPicPr>
          <p:cNvPr id="3" name="Picture 6" descr="Diagram, schematic&#10;&#10;Description automatically generated">
            <a:extLst>
              <a:ext uri="{FF2B5EF4-FFF2-40B4-BE49-F238E27FC236}">
                <a16:creationId xmlns:a16="http://schemas.microsoft.com/office/drawing/2014/main" id="{294431E8-4D14-54FD-AA42-63C74969A254}"/>
              </a:ext>
            </a:extLst>
          </p:cNvPr>
          <p:cNvPicPr>
            <a:picLocks noChangeAspect="1"/>
          </p:cNvPicPr>
          <p:nvPr/>
        </p:nvPicPr>
        <p:blipFill>
          <a:blip r:embed="rId3"/>
          <a:stretch>
            <a:fillRect/>
          </a:stretch>
        </p:blipFill>
        <p:spPr>
          <a:xfrm>
            <a:off x="1121229" y="1072504"/>
            <a:ext cx="9938656" cy="5289934"/>
          </a:xfrm>
          <a:prstGeom prst="rect">
            <a:avLst/>
          </a:prstGeom>
        </p:spPr>
      </p:pic>
    </p:spTree>
    <p:extLst>
      <p:ext uri="{BB962C8B-B14F-4D97-AF65-F5344CB8AC3E}">
        <p14:creationId xmlns:p14="http://schemas.microsoft.com/office/powerpoint/2010/main" val="4055156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D648C-DE7D-242B-65B6-1453F5F085EB}"/>
              </a:ext>
            </a:extLst>
          </p:cNvPr>
          <p:cNvSpPr>
            <a:spLocks noGrp="1"/>
          </p:cNvSpPr>
          <p:nvPr>
            <p:ph type="title"/>
          </p:nvPr>
        </p:nvSpPr>
        <p:spPr/>
        <p:txBody>
          <a:bodyPr/>
          <a:lstStyle/>
          <a:p>
            <a:r>
              <a:rPr lang="en-US">
                <a:cs typeface="Times New Roman"/>
              </a:rPr>
              <a:t>Hardware Build-Up</a:t>
            </a:r>
            <a:endParaRPr lang="en-US"/>
          </a:p>
        </p:txBody>
      </p:sp>
      <p:sp>
        <p:nvSpPr>
          <p:cNvPr id="3" name="Content Placeholder 2">
            <a:extLst>
              <a:ext uri="{FF2B5EF4-FFF2-40B4-BE49-F238E27FC236}">
                <a16:creationId xmlns:a16="http://schemas.microsoft.com/office/drawing/2014/main" id="{C38EC74C-260A-F188-D7CA-CF1817CDE9BA}"/>
              </a:ext>
            </a:extLst>
          </p:cNvPr>
          <p:cNvSpPr>
            <a:spLocks noGrp="1"/>
          </p:cNvSpPr>
          <p:nvPr>
            <p:ph idx="1"/>
          </p:nvPr>
        </p:nvSpPr>
        <p:spPr/>
        <p:txBody>
          <a:bodyPr vert="horz" lIns="91440" tIns="45720" rIns="91440" bIns="45720" rtlCol="0" anchor="t">
            <a:normAutofit/>
          </a:bodyPr>
          <a:lstStyle/>
          <a:p>
            <a:pPr lvl="0" rtl="0">
              <a:buChar char="•"/>
            </a:pPr>
            <a:r>
              <a:rPr lang="en-US" sz="2800">
                <a:latin typeface="Arial"/>
                <a:ea typeface="Arial"/>
                <a:cs typeface="Arial"/>
              </a:rPr>
              <a:t>Determined Pinouts for the End </a:t>
            </a:r>
            <a:r>
              <a:rPr lang="en-US">
                <a:latin typeface="Arial"/>
                <a:ea typeface="Arial"/>
                <a:cs typeface="Arial"/>
              </a:rPr>
              <a:t>S</a:t>
            </a:r>
            <a:r>
              <a:rPr lang="en-US" sz="2800">
                <a:latin typeface="Arial"/>
                <a:ea typeface="Arial"/>
                <a:cs typeface="Arial"/>
              </a:rPr>
              <a:t>top </a:t>
            </a:r>
            <a:r>
              <a:rPr lang="en-US">
                <a:latin typeface="Arial"/>
                <a:ea typeface="Arial"/>
                <a:cs typeface="Arial"/>
              </a:rPr>
              <a:t>C</a:t>
            </a:r>
            <a:r>
              <a:rPr lang="en-US" sz="2800">
                <a:latin typeface="Arial"/>
                <a:ea typeface="Arial"/>
                <a:cs typeface="Arial"/>
              </a:rPr>
              <a:t>ircuits​</a:t>
            </a:r>
          </a:p>
          <a:p>
            <a:pPr lvl="0" rtl="0">
              <a:buChar char="•"/>
            </a:pPr>
            <a:r>
              <a:rPr lang="en-US" sz="2800">
                <a:latin typeface="Arial"/>
                <a:ea typeface="Arial"/>
                <a:cs typeface="Arial"/>
              </a:rPr>
              <a:t>Designated GPIO Pins for Each </a:t>
            </a:r>
            <a:r>
              <a:rPr lang="en-US">
                <a:latin typeface="Arial"/>
                <a:ea typeface="Arial"/>
                <a:cs typeface="Arial"/>
              </a:rPr>
              <a:t>S</a:t>
            </a:r>
            <a:r>
              <a:rPr lang="en-US" sz="2800">
                <a:latin typeface="Arial"/>
                <a:ea typeface="Arial"/>
                <a:cs typeface="Arial"/>
              </a:rPr>
              <a:t>ubsystems​</a:t>
            </a:r>
          </a:p>
          <a:p>
            <a:pPr lvl="0" rtl="0">
              <a:buChar char="•"/>
            </a:pPr>
            <a:r>
              <a:rPr lang="en-US" sz="2800">
                <a:latin typeface="Arial"/>
                <a:ea typeface="Arial"/>
                <a:cs typeface="Arial"/>
              </a:rPr>
              <a:t>Created Test </a:t>
            </a:r>
            <a:r>
              <a:rPr lang="en-US">
                <a:latin typeface="Arial"/>
                <a:ea typeface="Arial"/>
                <a:cs typeface="Arial"/>
              </a:rPr>
              <a:t>S</a:t>
            </a:r>
            <a:r>
              <a:rPr lang="en-US" sz="2800">
                <a:latin typeface="Arial"/>
                <a:ea typeface="Arial"/>
                <a:cs typeface="Arial"/>
              </a:rPr>
              <a:t>cript to Verify </a:t>
            </a:r>
            <a:r>
              <a:rPr lang="en-US">
                <a:latin typeface="Arial"/>
                <a:ea typeface="Arial"/>
                <a:cs typeface="Arial"/>
              </a:rPr>
              <a:t>F</a:t>
            </a:r>
            <a:r>
              <a:rPr lang="en-US" sz="2800">
                <a:latin typeface="Arial"/>
                <a:ea typeface="Arial"/>
                <a:cs typeface="Arial"/>
              </a:rPr>
              <a:t>eedback </a:t>
            </a:r>
            <a:r>
              <a:rPr lang="en-US">
                <a:latin typeface="Arial"/>
                <a:ea typeface="Arial"/>
                <a:cs typeface="Arial"/>
              </a:rPr>
              <a:t>F</a:t>
            </a:r>
            <a:r>
              <a:rPr lang="en-US" sz="2800">
                <a:latin typeface="Arial"/>
                <a:ea typeface="Arial"/>
                <a:cs typeface="Arial"/>
              </a:rPr>
              <a:t>rom </a:t>
            </a:r>
            <a:r>
              <a:rPr lang="en-US">
                <a:latin typeface="Arial"/>
                <a:ea typeface="Arial"/>
                <a:cs typeface="Arial"/>
              </a:rPr>
              <a:t>H</a:t>
            </a:r>
            <a:r>
              <a:rPr lang="en-US" sz="2800">
                <a:latin typeface="Arial"/>
                <a:ea typeface="Arial"/>
                <a:cs typeface="Arial"/>
              </a:rPr>
              <a:t>all </a:t>
            </a:r>
            <a:r>
              <a:rPr lang="en-US">
                <a:latin typeface="Arial"/>
                <a:ea typeface="Arial"/>
                <a:cs typeface="Arial"/>
              </a:rPr>
              <a:t>S</a:t>
            </a:r>
            <a:r>
              <a:rPr lang="en-US" sz="2800">
                <a:latin typeface="Arial"/>
                <a:ea typeface="Arial"/>
                <a:cs typeface="Arial"/>
              </a:rPr>
              <a:t>ensor​</a:t>
            </a:r>
          </a:p>
          <a:p>
            <a:pPr lvl="0" rtl="0">
              <a:buChar char="•"/>
            </a:pPr>
            <a:r>
              <a:rPr lang="en-US" sz="2800">
                <a:latin typeface="Arial"/>
                <a:ea typeface="Arial"/>
                <a:cs typeface="Arial"/>
              </a:rPr>
              <a:t>Verified Speed </a:t>
            </a:r>
            <a:r>
              <a:rPr lang="en-US">
                <a:latin typeface="Arial"/>
                <a:ea typeface="Arial"/>
                <a:cs typeface="Arial"/>
              </a:rPr>
              <a:t>C</a:t>
            </a:r>
            <a:r>
              <a:rPr lang="en-US" sz="2800">
                <a:latin typeface="Arial"/>
                <a:ea typeface="Arial"/>
                <a:cs typeface="Arial"/>
              </a:rPr>
              <a:t>ontroller Output​</a:t>
            </a:r>
          </a:p>
          <a:p>
            <a:pPr lvl="0" rtl="0">
              <a:buChar char="•"/>
            </a:pPr>
            <a:r>
              <a:rPr lang="en-US" sz="2800">
                <a:latin typeface="Arial"/>
                <a:ea typeface="Arial"/>
                <a:cs typeface="Arial"/>
              </a:rPr>
              <a:t>Verified Relay </a:t>
            </a:r>
            <a:r>
              <a:rPr lang="en-US">
                <a:latin typeface="Arial"/>
                <a:ea typeface="Arial"/>
                <a:cs typeface="Arial"/>
              </a:rPr>
              <a:t>C</a:t>
            </a:r>
            <a:r>
              <a:rPr lang="en-US" sz="2800">
                <a:latin typeface="Arial"/>
                <a:ea typeface="Arial"/>
                <a:cs typeface="Arial"/>
              </a:rPr>
              <a:t>ontrol for Mains and Direction​</a:t>
            </a:r>
          </a:p>
          <a:p>
            <a:pPr lvl="0" rtl="0">
              <a:buChar char="•"/>
            </a:pPr>
            <a:r>
              <a:rPr lang="en-US" sz="2800">
                <a:latin typeface="Arial"/>
                <a:ea typeface="Arial"/>
                <a:cs typeface="Arial"/>
              </a:rPr>
              <a:t>Subsystem Integration once Each </a:t>
            </a:r>
            <a:r>
              <a:rPr lang="en-US">
                <a:latin typeface="Arial"/>
                <a:ea typeface="Arial"/>
                <a:cs typeface="Arial"/>
              </a:rPr>
              <a:t>W</a:t>
            </a:r>
            <a:r>
              <a:rPr lang="en-US" sz="2800">
                <a:latin typeface="Arial"/>
                <a:ea typeface="Arial"/>
                <a:cs typeface="Arial"/>
              </a:rPr>
              <a:t>as Verified​</a:t>
            </a:r>
          </a:p>
          <a:p>
            <a:r>
              <a:rPr lang="en-US" sz="2800">
                <a:latin typeface="Arial"/>
                <a:ea typeface="Arial"/>
                <a:cs typeface="Arial"/>
              </a:rPr>
              <a:t>Used Five </a:t>
            </a:r>
            <a:r>
              <a:rPr lang="en-US">
                <a:latin typeface="Arial"/>
                <a:ea typeface="Arial"/>
                <a:cs typeface="Arial"/>
              </a:rPr>
              <a:t>R</a:t>
            </a:r>
            <a:r>
              <a:rPr lang="en-US" sz="2800">
                <a:latin typeface="Arial"/>
                <a:ea typeface="Arial"/>
                <a:cs typeface="Arial"/>
              </a:rPr>
              <a:t>otation in Each </a:t>
            </a:r>
            <a:r>
              <a:rPr lang="en-US">
                <a:latin typeface="Arial"/>
                <a:ea typeface="Arial"/>
                <a:cs typeface="Arial"/>
              </a:rPr>
              <a:t>D</a:t>
            </a:r>
            <a:r>
              <a:rPr lang="en-US" sz="2800">
                <a:latin typeface="Arial"/>
                <a:ea typeface="Arial"/>
                <a:cs typeface="Arial"/>
              </a:rPr>
              <a:t>irection Loop to Prove</a:t>
            </a:r>
            <a:r>
              <a:rPr lang="en-US">
                <a:latin typeface="Arial"/>
                <a:ea typeface="Arial"/>
                <a:cs typeface="Arial"/>
              </a:rPr>
              <a:t> Full Control</a:t>
            </a:r>
            <a:endParaRPr lang="en-US"/>
          </a:p>
        </p:txBody>
      </p:sp>
      <p:sp>
        <p:nvSpPr>
          <p:cNvPr id="4" name="Footer Placeholder 3">
            <a:extLst>
              <a:ext uri="{FF2B5EF4-FFF2-40B4-BE49-F238E27FC236}">
                <a16:creationId xmlns:a16="http://schemas.microsoft.com/office/drawing/2014/main" id="{8980A323-881D-D1A3-8AC8-571AF25ED55D}"/>
              </a:ext>
            </a:extLst>
          </p:cNvPr>
          <p:cNvSpPr>
            <a:spLocks noGrp="1"/>
          </p:cNvSpPr>
          <p:nvPr>
            <p:ph type="ftr" sz="quarter" idx="11"/>
          </p:nvPr>
        </p:nvSpPr>
        <p:spPr/>
        <p:txBody>
          <a:bodyPr/>
          <a:lstStyle/>
          <a:p>
            <a:r>
              <a:rPr lang="en-US" b="1">
                <a:solidFill>
                  <a:schemeClr val="tx1"/>
                </a:solidFill>
                <a:cs typeface="Arial"/>
              </a:rPr>
              <a:t>Adam</a:t>
            </a:r>
          </a:p>
        </p:txBody>
      </p:sp>
      <p:sp>
        <p:nvSpPr>
          <p:cNvPr id="5" name="Slide Number Placeholder 4">
            <a:extLst>
              <a:ext uri="{FF2B5EF4-FFF2-40B4-BE49-F238E27FC236}">
                <a16:creationId xmlns:a16="http://schemas.microsoft.com/office/drawing/2014/main" id="{05EBB27C-C67C-2522-CB90-ABB8F0DD013C}"/>
              </a:ext>
            </a:extLst>
          </p:cNvPr>
          <p:cNvSpPr>
            <a:spLocks noGrp="1"/>
          </p:cNvSpPr>
          <p:nvPr>
            <p:ph type="sldNum" sz="quarter" idx="12"/>
          </p:nvPr>
        </p:nvSpPr>
        <p:spPr/>
        <p:txBody>
          <a:bodyPr/>
          <a:lstStyle/>
          <a:p>
            <a:fld id="{330EA680-D336-4FF7-8B7A-9848BB0A1C32}" type="slidenum">
              <a:rPr lang="en-US" smtClean="0"/>
              <a:t>11</a:t>
            </a:fld>
            <a:endParaRPr lang="en-US"/>
          </a:p>
        </p:txBody>
      </p:sp>
    </p:spTree>
    <p:extLst>
      <p:ext uri="{BB962C8B-B14F-4D97-AF65-F5344CB8AC3E}">
        <p14:creationId xmlns:p14="http://schemas.microsoft.com/office/powerpoint/2010/main" val="36115642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3C83F-1FDA-B736-E265-3CA177872FF7}"/>
              </a:ext>
            </a:extLst>
          </p:cNvPr>
          <p:cNvSpPr>
            <a:spLocks noGrp="1"/>
          </p:cNvSpPr>
          <p:nvPr>
            <p:ph type="title"/>
          </p:nvPr>
        </p:nvSpPr>
        <p:spPr>
          <a:xfrm>
            <a:off x="630936" y="640080"/>
            <a:ext cx="4818888" cy="1481328"/>
          </a:xfrm>
        </p:spPr>
        <p:txBody>
          <a:bodyPr anchor="b">
            <a:normAutofit/>
          </a:bodyPr>
          <a:lstStyle/>
          <a:p>
            <a:r>
              <a:rPr lang="en-US" sz="5400"/>
              <a:t>Test Bed</a:t>
            </a:r>
          </a:p>
        </p:txBody>
      </p:sp>
      <p:sp>
        <p:nvSpPr>
          <p:cNvPr id="9" name="Content Placeholder 8">
            <a:extLst>
              <a:ext uri="{FF2B5EF4-FFF2-40B4-BE49-F238E27FC236}">
                <a16:creationId xmlns:a16="http://schemas.microsoft.com/office/drawing/2014/main" id="{FB40618E-0A0D-396A-DC9C-3AB72A98DC79}"/>
              </a:ext>
            </a:extLst>
          </p:cNvPr>
          <p:cNvSpPr>
            <a:spLocks noGrp="1"/>
          </p:cNvSpPr>
          <p:nvPr>
            <p:ph idx="1"/>
          </p:nvPr>
        </p:nvSpPr>
        <p:spPr>
          <a:xfrm>
            <a:off x="630936" y="2660904"/>
            <a:ext cx="4818888" cy="3547872"/>
          </a:xfrm>
        </p:spPr>
        <p:txBody>
          <a:bodyPr anchor="t">
            <a:normAutofit/>
          </a:bodyPr>
          <a:lstStyle/>
          <a:p>
            <a:r>
              <a:rPr lang="en-US" sz="2200"/>
              <a:t>Full Test Setup of Two-Axis Control Prototype Through the Development of System Test Bed. </a:t>
            </a:r>
          </a:p>
        </p:txBody>
      </p:sp>
      <p:pic>
        <p:nvPicPr>
          <p:cNvPr id="5" name="Content Placeholder 4">
            <a:extLst>
              <a:ext uri="{FF2B5EF4-FFF2-40B4-BE49-F238E27FC236}">
                <a16:creationId xmlns:a16="http://schemas.microsoft.com/office/drawing/2014/main" id="{2F08A44D-31AD-0814-A9DE-4A2A33DC6DBB}"/>
              </a:ext>
            </a:extLst>
          </p:cNvPr>
          <p:cNvPicPr>
            <a:picLocks noChangeAspect="1"/>
          </p:cNvPicPr>
          <p:nvPr/>
        </p:nvPicPr>
        <p:blipFill rotWithShape="1">
          <a:blip r:embed="rId3">
            <a:extLst>
              <a:ext uri="{28A0092B-C50C-407E-A947-70E740481C1C}">
                <a14:useLocalDpi xmlns:a14="http://schemas.microsoft.com/office/drawing/2010/main" val="0"/>
              </a:ext>
            </a:extLst>
          </a:blip>
          <a:srcRect l="19510" r="5263"/>
          <a:stretch/>
        </p:blipFill>
        <p:spPr>
          <a:xfrm>
            <a:off x="6099048" y="707752"/>
            <a:ext cx="5458968" cy="5442495"/>
          </a:xfrm>
          <a:prstGeom prst="rect">
            <a:avLst/>
          </a:prstGeom>
        </p:spPr>
      </p:pic>
      <p:sp>
        <p:nvSpPr>
          <p:cNvPr id="6" name="Footer Placeholder 5">
            <a:extLst>
              <a:ext uri="{FF2B5EF4-FFF2-40B4-BE49-F238E27FC236}">
                <a16:creationId xmlns:a16="http://schemas.microsoft.com/office/drawing/2014/main" id="{71EF5D90-0056-BF33-0B78-479527055CAD}"/>
              </a:ext>
            </a:extLst>
          </p:cNvPr>
          <p:cNvSpPr>
            <a:spLocks noGrp="1"/>
          </p:cNvSpPr>
          <p:nvPr>
            <p:ph type="ftr" sz="quarter" idx="11"/>
          </p:nvPr>
        </p:nvSpPr>
        <p:spPr/>
        <p:txBody>
          <a:bodyPr/>
          <a:lstStyle/>
          <a:p>
            <a:r>
              <a:rPr lang="en-US" b="1">
                <a:solidFill>
                  <a:schemeClr val="tx1"/>
                </a:solidFill>
                <a:cs typeface="Arial"/>
              </a:rPr>
              <a:t>Adam</a:t>
            </a:r>
          </a:p>
        </p:txBody>
      </p:sp>
    </p:spTree>
    <p:extLst>
      <p:ext uri="{BB962C8B-B14F-4D97-AF65-F5344CB8AC3E}">
        <p14:creationId xmlns:p14="http://schemas.microsoft.com/office/powerpoint/2010/main" val="3014667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32EB4-E36B-035D-A574-438641289E67}"/>
              </a:ext>
            </a:extLst>
          </p:cNvPr>
          <p:cNvSpPr>
            <a:spLocks noGrp="1"/>
          </p:cNvSpPr>
          <p:nvPr>
            <p:ph type="title"/>
          </p:nvPr>
        </p:nvSpPr>
        <p:spPr/>
        <p:txBody>
          <a:bodyPr/>
          <a:lstStyle/>
          <a:p>
            <a:r>
              <a:rPr lang="en-US">
                <a:cs typeface="Times New Roman"/>
              </a:rPr>
              <a:t>Go To Demonstration</a:t>
            </a:r>
            <a:endParaRPr lang="en-US"/>
          </a:p>
        </p:txBody>
      </p:sp>
      <p:sp>
        <p:nvSpPr>
          <p:cNvPr id="4" name="Footer Placeholder 3">
            <a:extLst>
              <a:ext uri="{FF2B5EF4-FFF2-40B4-BE49-F238E27FC236}">
                <a16:creationId xmlns:a16="http://schemas.microsoft.com/office/drawing/2014/main" id="{E52640A7-7FAB-2F65-7972-EAE3FE085CE3}"/>
              </a:ext>
            </a:extLst>
          </p:cNvPr>
          <p:cNvSpPr>
            <a:spLocks noGrp="1"/>
          </p:cNvSpPr>
          <p:nvPr>
            <p:ph type="ftr" sz="quarter" idx="11"/>
          </p:nvPr>
        </p:nvSpPr>
        <p:spPr/>
        <p:txBody>
          <a:bodyPr/>
          <a:lstStyle/>
          <a:p>
            <a:r>
              <a:rPr lang="en-US" b="1">
                <a:solidFill>
                  <a:schemeClr val="tx1"/>
                </a:solidFill>
                <a:cs typeface="Arial"/>
              </a:rPr>
              <a:t>Mark</a:t>
            </a:r>
          </a:p>
        </p:txBody>
      </p:sp>
      <p:sp>
        <p:nvSpPr>
          <p:cNvPr id="5" name="Slide Number Placeholder 4">
            <a:extLst>
              <a:ext uri="{FF2B5EF4-FFF2-40B4-BE49-F238E27FC236}">
                <a16:creationId xmlns:a16="http://schemas.microsoft.com/office/drawing/2014/main" id="{C9936EE1-BA4E-4ACE-0B2E-E155665E6518}"/>
              </a:ext>
            </a:extLst>
          </p:cNvPr>
          <p:cNvSpPr>
            <a:spLocks noGrp="1"/>
          </p:cNvSpPr>
          <p:nvPr>
            <p:ph type="sldNum" sz="quarter" idx="12"/>
          </p:nvPr>
        </p:nvSpPr>
        <p:spPr/>
        <p:txBody>
          <a:bodyPr/>
          <a:lstStyle/>
          <a:p>
            <a:fld id="{330EA680-D336-4FF7-8B7A-9848BB0A1C32}" type="slidenum">
              <a:rPr lang="en-US" smtClean="0"/>
              <a:t>13</a:t>
            </a:fld>
            <a:endParaRPr lang="en-US"/>
          </a:p>
        </p:txBody>
      </p:sp>
      <p:pic>
        <p:nvPicPr>
          <p:cNvPr id="3" name="Online Media 2" title="Motor control">
            <a:hlinkClick r:id="" action="ppaction://media"/>
            <a:extLst>
              <a:ext uri="{FF2B5EF4-FFF2-40B4-BE49-F238E27FC236}">
                <a16:creationId xmlns:a16="http://schemas.microsoft.com/office/drawing/2014/main" id="{99CB4F9B-C7A5-ED2F-8FF6-2DC387B8D72F}"/>
              </a:ext>
            </a:extLst>
          </p:cNvPr>
          <p:cNvPicPr>
            <a:picLocks noRot="1" noChangeAspect="1"/>
          </p:cNvPicPr>
          <p:nvPr>
            <a:videoFile r:link="rId1"/>
          </p:nvPr>
        </p:nvPicPr>
        <p:blipFill>
          <a:blip r:embed="rId3"/>
          <a:stretch>
            <a:fillRect/>
          </a:stretch>
        </p:blipFill>
        <p:spPr>
          <a:xfrm>
            <a:off x="1653540" y="1336370"/>
            <a:ext cx="8884920" cy="5019980"/>
          </a:xfrm>
          <a:prstGeom prst="rect">
            <a:avLst/>
          </a:prstGeom>
        </p:spPr>
      </p:pic>
    </p:spTree>
    <p:extLst>
      <p:ext uri="{BB962C8B-B14F-4D97-AF65-F5344CB8AC3E}">
        <p14:creationId xmlns:p14="http://schemas.microsoft.com/office/powerpoint/2010/main" val="276352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52A53-1229-9467-DF44-73371A9D9523}"/>
              </a:ext>
            </a:extLst>
          </p:cNvPr>
          <p:cNvSpPr>
            <a:spLocks noGrp="1"/>
          </p:cNvSpPr>
          <p:nvPr>
            <p:ph type="title"/>
          </p:nvPr>
        </p:nvSpPr>
        <p:spPr>
          <a:xfrm>
            <a:off x="838200" y="-161132"/>
            <a:ext cx="10515600" cy="1325563"/>
          </a:xfrm>
        </p:spPr>
        <p:txBody>
          <a:bodyPr/>
          <a:lstStyle/>
          <a:p>
            <a:r>
              <a:rPr lang="en-US">
                <a:cs typeface="Times New Roman"/>
              </a:rPr>
              <a:t>GUI</a:t>
            </a:r>
            <a:endParaRPr lang="en-US"/>
          </a:p>
        </p:txBody>
      </p:sp>
      <p:pic>
        <p:nvPicPr>
          <p:cNvPr id="4" name="Picture 4" descr="Table&#10;&#10;Description automatically generated">
            <a:extLst>
              <a:ext uri="{FF2B5EF4-FFF2-40B4-BE49-F238E27FC236}">
                <a16:creationId xmlns:a16="http://schemas.microsoft.com/office/drawing/2014/main" id="{2E77C473-9BA5-4D55-7C4D-21C51452B553}"/>
              </a:ext>
            </a:extLst>
          </p:cNvPr>
          <p:cNvPicPr>
            <a:picLocks noGrp="1" noChangeAspect="1"/>
          </p:cNvPicPr>
          <p:nvPr>
            <p:ph idx="1"/>
          </p:nvPr>
        </p:nvPicPr>
        <p:blipFill>
          <a:blip r:embed="rId3"/>
          <a:stretch>
            <a:fillRect/>
          </a:stretch>
        </p:blipFill>
        <p:spPr>
          <a:xfrm>
            <a:off x="1076309" y="948907"/>
            <a:ext cx="10039382" cy="5407443"/>
          </a:xfrm>
        </p:spPr>
      </p:pic>
      <p:sp>
        <p:nvSpPr>
          <p:cNvPr id="8" name="Footer Placeholder 7">
            <a:extLst>
              <a:ext uri="{FF2B5EF4-FFF2-40B4-BE49-F238E27FC236}">
                <a16:creationId xmlns:a16="http://schemas.microsoft.com/office/drawing/2014/main" id="{F773FDC6-424C-F2C8-28F7-398A27DF72F4}"/>
              </a:ext>
            </a:extLst>
          </p:cNvPr>
          <p:cNvSpPr>
            <a:spLocks noGrp="1"/>
          </p:cNvSpPr>
          <p:nvPr>
            <p:ph type="ftr" sz="quarter" idx="11"/>
          </p:nvPr>
        </p:nvSpPr>
        <p:spPr/>
        <p:txBody>
          <a:bodyPr/>
          <a:lstStyle/>
          <a:p>
            <a:r>
              <a:rPr lang="en-US" b="1">
                <a:solidFill>
                  <a:schemeClr val="tx1"/>
                </a:solidFill>
              </a:rPr>
              <a:t>Zach Steenson</a:t>
            </a:r>
          </a:p>
        </p:txBody>
      </p:sp>
      <p:sp>
        <p:nvSpPr>
          <p:cNvPr id="9" name="Slide Number Placeholder 8">
            <a:extLst>
              <a:ext uri="{FF2B5EF4-FFF2-40B4-BE49-F238E27FC236}">
                <a16:creationId xmlns:a16="http://schemas.microsoft.com/office/drawing/2014/main" id="{962DE694-13A2-44A3-D93D-A738E0C35009}"/>
              </a:ext>
            </a:extLst>
          </p:cNvPr>
          <p:cNvSpPr>
            <a:spLocks noGrp="1"/>
          </p:cNvSpPr>
          <p:nvPr>
            <p:ph type="sldNum" sz="quarter" idx="12"/>
          </p:nvPr>
        </p:nvSpPr>
        <p:spPr/>
        <p:txBody>
          <a:bodyPr/>
          <a:lstStyle/>
          <a:p>
            <a:fld id="{330EA680-D336-4FF7-8B7A-9848BB0A1C32}" type="slidenum">
              <a:rPr lang="en-US" smtClean="0"/>
              <a:t>14</a:t>
            </a:fld>
            <a:endParaRPr lang="en-US"/>
          </a:p>
        </p:txBody>
      </p:sp>
    </p:spTree>
    <p:extLst>
      <p:ext uri="{BB962C8B-B14F-4D97-AF65-F5344CB8AC3E}">
        <p14:creationId xmlns:p14="http://schemas.microsoft.com/office/powerpoint/2010/main" val="2020681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C8F26-2D5A-7775-7E05-C48553296326}"/>
              </a:ext>
            </a:extLst>
          </p:cNvPr>
          <p:cNvSpPr>
            <a:spLocks noGrp="1"/>
          </p:cNvSpPr>
          <p:nvPr>
            <p:ph type="title"/>
          </p:nvPr>
        </p:nvSpPr>
        <p:spPr/>
        <p:txBody>
          <a:bodyPr/>
          <a:lstStyle/>
          <a:p>
            <a:r>
              <a:rPr lang="en-US"/>
              <a:t>API</a:t>
            </a:r>
          </a:p>
        </p:txBody>
      </p:sp>
      <p:sp>
        <p:nvSpPr>
          <p:cNvPr id="3" name="Content Placeholder 2">
            <a:extLst>
              <a:ext uri="{FF2B5EF4-FFF2-40B4-BE49-F238E27FC236}">
                <a16:creationId xmlns:a16="http://schemas.microsoft.com/office/drawing/2014/main" id="{5023E4EE-336B-41D4-B2F3-B0BDC3051EE8}"/>
              </a:ext>
            </a:extLst>
          </p:cNvPr>
          <p:cNvSpPr>
            <a:spLocks noGrp="1"/>
          </p:cNvSpPr>
          <p:nvPr>
            <p:ph idx="1"/>
          </p:nvPr>
        </p:nvSpPr>
        <p:spPr>
          <a:xfrm>
            <a:off x="838200" y="1484027"/>
            <a:ext cx="10515600" cy="2128604"/>
          </a:xfrm>
        </p:spPr>
        <p:txBody>
          <a:bodyPr>
            <a:normAutofit fontScale="92500"/>
          </a:bodyPr>
          <a:lstStyle/>
          <a:p>
            <a:r>
              <a:rPr lang="en-US"/>
              <a:t>An API is Necessary for Remote Communication Between Devices</a:t>
            </a:r>
          </a:p>
          <a:p>
            <a:r>
              <a:rPr lang="en-US"/>
              <a:t>They Allow for Different Applications to Communicate Through a Custom Set of Rules</a:t>
            </a:r>
          </a:p>
          <a:p>
            <a:r>
              <a:rPr lang="en-US"/>
              <a:t>This Was Needed to Allows the GUI to Communicate with the Control Software and Motors</a:t>
            </a:r>
          </a:p>
        </p:txBody>
      </p:sp>
      <p:sp>
        <p:nvSpPr>
          <p:cNvPr id="4" name="Footer Placeholder 3">
            <a:extLst>
              <a:ext uri="{FF2B5EF4-FFF2-40B4-BE49-F238E27FC236}">
                <a16:creationId xmlns:a16="http://schemas.microsoft.com/office/drawing/2014/main" id="{CF98AC10-6D3A-4687-CDE6-4B8E57DBB14E}"/>
              </a:ext>
            </a:extLst>
          </p:cNvPr>
          <p:cNvSpPr>
            <a:spLocks noGrp="1"/>
          </p:cNvSpPr>
          <p:nvPr>
            <p:ph type="ftr" sz="quarter" idx="11"/>
          </p:nvPr>
        </p:nvSpPr>
        <p:spPr/>
        <p:txBody>
          <a:bodyPr/>
          <a:lstStyle/>
          <a:p>
            <a:r>
              <a:rPr lang="en-US" b="1">
                <a:solidFill>
                  <a:schemeClr val="tx1"/>
                </a:solidFill>
                <a:cs typeface="Arial"/>
              </a:rPr>
              <a:t>Tori Polda</a:t>
            </a:r>
          </a:p>
        </p:txBody>
      </p:sp>
      <p:pic>
        <p:nvPicPr>
          <p:cNvPr id="6" name="Picture 5" descr="Diagram&#10;&#10;Description automatically generated">
            <a:extLst>
              <a:ext uri="{FF2B5EF4-FFF2-40B4-BE49-F238E27FC236}">
                <a16:creationId xmlns:a16="http://schemas.microsoft.com/office/drawing/2014/main" id="{A876661F-5CC6-D0C0-75CB-555276DA7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63" y="3844983"/>
            <a:ext cx="11261473" cy="1969219"/>
          </a:xfrm>
          <a:prstGeom prst="rect">
            <a:avLst/>
          </a:prstGeom>
        </p:spPr>
      </p:pic>
      <p:sp>
        <p:nvSpPr>
          <p:cNvPr id="7" name="TextBox 6">
            <a:extLst>
              <a:ext uri="{FF2B5EF4-FFF2-40B4-BE49-F238E27FC236}">
                <a16:creationId xmlns:a16="http://schemas.microsoft.com/office/drawing/2014/main" id="{7E538026-77A8-C13B-F069-3FE79D5A9173}"/>
              </a:ext>
            </a:extLst>
          </p:cNvPr>
          <p:cNvSpPr txBox="1"/>
          <p:nvPr/>
        </p:nvSpPr>
        <p:spPr>
          <a:xfrm>
            <a:off x="2330586" y="5582260"/>
            <a:ext cx="902811" cy="369332"/>
          </a:xfrm>
          <a:prstGeom prst="rect">
            <a:avLst/>
          </a:prstGeom>
          <a:noFill/>
        </p:spPr>
        <p:txBody>
          <a:bodyPr wrap="none" rtlCol="0">
            <a:spAutoFit/>
          </a:bodyPr>
          <a:lstStyle/>
          <a:p>
            <a:r>
              <a:rPr lang="en-US"/>
              <a:t>Python</a:t>
            </a:r>
          </a:p>
        </p:txBody>
      </p:sp>
      <p:sp>
        <p:nvSpPr>
          <p:cNvPr id="8" name="TextBox 7">
            <a:extLst>
              <a:ext uri="{FF2B5EF4-FFF2-40B4-BE49-F238E27FC236}">
                <a16:creationId xmlns:a16="http://schemas.microsoft.com/office/drawing/2014/main" id="{050F27E6-B9BD-B1CC-9D6A-889E3D3C91ED}"/>
              </a:ext>
            </a:extLst>
          </p:cNvPr>
          <p:cNvSpPr txBox="1"/>
          <p:nvPr/>
        </p:nvSpPr>
        <p:spPr>
          <a:xfrm>
            <a:off x="6336533" y="5582260"/>
            <a:ext cx="620683" cy="369332"/>
          </a:xfrm>
          <a:prstGeom prst="rect">
            <a:avLst/>
          </a:prstGeom>
          <a:noFill/>
        </p:spPr>
        <p:txBody>
          <a:bodyPr wrap="none" rtlCol="0">
            <a:spAutoFit/>
          </a:bodyPr>
          <a:lstStyle/>
          <a:p>
            <a:r>
              <a:rPr lang="en-US"/>
              <a:t>C++</a:t>
            </a:r>
          </a:p>
        </p:txBody>
      </p:sp>
      <p:sp>
        <p:nvSpPr>
          <p:cNvPr id="9" name="Slide Number Placeholder 8">
            <a:extLst>
              <a:ext uri="{FF2B5EF4-FFF2-40B4-BE49-F238E27FC236}">
                <a16:creationId xmlns:a16="http://schemas.microsoft.com/office/drawing/2014/main" id="{6AFE7ACE-B508-F637-0EF2-5F987ADB714F}"/>
              </a:ext>
            </a:extLst>
          </p:cNvPr>
          <p:cNvSpPr>
            <a:spLocks noGrp="1"/>
          </p:cNvSpPr>
          <p:nvPr>
            <p:ph type="sldNum" sz="quarter" idx="12"/>
          </p:nvPr>
        </p:nvSpPr>
        <p:spPr/>
        <p:txBody>
          <a:bodyPr/>
          <a:lstStyle/>
          <a:p>
            <a:fld id="{330EA680-D336-4FF7-8B7A-9848BB0A1C32}" type="slidenum">
              <a:rPr lang="en-US" smtClean="0"/>
              <a:t>15</a:t>
            </a:fld>
            <a:endParaRPr lang="en-US"/>
          </a:p>
        </p:txBody>
      </p:sp>
    </p:spTree>
    <p:extLst>
      <p:ext uri="{BB962C8B-B14F-4D97-AF65-F5344CB8AC3E}">
        <p14:creationId xmlns:p14="http://schemas.microsoft.com/office/powerpoint/2010/main" val="3348644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788EF-1D3A-8194-E2D1-639387F1C978}"/>
              </a:ext>
            </a:extLst>
          </p:cNvPr>
          <p:cNvSpPr>
            <a:spLocks noGrp="1"/>
          </p:cNvSpPr>
          <p:nvPr>
            <p:ph type="title"/>
          </p:nvPr>
        </p:nvSpPr>
        <p:spPr/>
        <p:txBody>
          <a:bodyPr/>
          <a:lstStyle/>
          <a:p>
            <a:r>
              <a:rPr lang="en-US"/>
              <a:t>API Design Selection</a:t>
            </a:r>
          </a:p>
        </p:txBody>
      </p:sp>
      <p:sp>
        <p:nvSpPr>
          <p:cNvPr id="3" name="Text Placeholder 2">
            <a:extLst>
              <a:ext uri="{FF2B5EF4-FFF2-40B4-BE49-F238E27FC236}">
                <a16:creationId xmlns:a16="http://schemas.microsoft.com/office/drawing/2014/main" id="{73AA6980-69F3-67E7-4398-FF48B59EFD79}"/>
              </a:ext>
            </a:extLst>
          </p:cNvPr>
          <p:cNvSpPr>
            <a:spLocks noGrp="1"/>
          </p:cNvSpPr>
          <p:nvPr>
            <p:ph type="body" idx="1"/>
          </p:nvPr>
        </p:nvSpPr>
        <p:spPr/>
        <p:txBody>
          <a:bodyPr/>
          <a:lstStyle/>
          <a:p>
            <a:r>
              <a:rPr lang="en-US"/>
              <a:t>Initial Solutions Considered</a:t>
            </a:r>
          </a:p>
        </p:txBody>
      </p:sp>
      <p:sp>
        <p:nvSpPr>
          <p:cNvPr id="4" name="Content Placeholder 3">
            <a:extLst>
              <a:ext uri="{FF2B5EF4-FFF2-40B4-BE49-F238E27FC236}">
                <a16:creationId xmlns:a16="http://schemas.microsoft.com/office/drawing/2014/main" id="{E71E0353-5A44-2350-8A78-8C032FFB3842}"/>
              </a:ext>
            </a:extLst>
          </p:cNvPr>
          <p:cNvSpPr>
            <a:spLocks noGrp="1"/>
          </p:cNvSpPr>
          <p:nvPr>
            <p:ph sz="half" idx="2"/>
          </p:nvPr>
        </p:nvSpPr>
        <p:spPr/>
        <p:txBody>
          <a:bodyPr vert="horz" lIns="91440" tIns="45720" rIns="91440" bIns="45720" rtlCol="0" anchor="t">
            <a:normAutofit/>
          </a:bodyPr>
          <a:lstStyle/>
          <a:p>
            <a:r>
              <a:rPr lang="en-US"/>
              <a:t>HTTP server Hosted on Hardware</a:t>
            </a:r>
          </a:p>
          <a:p>
            <a:r>
              <a:rPr lang="en-US"/>
              <a:t>Webserver Hosted Remotely</a:t>
            </a:r>
          </a:p>
          <a:p>
            <a:r>
              <a:rPr lang="en-US"/>
              <a:t>Data Transmission Formats</a:t>
            </a:r>
          </a:p>
          <a:p>
            <a:pPr lvl="1"/>
            <a:r>
              <a:rPr lang="en-US">
                <a:cs typeface="Arial"/>
              </a:rPr>
              <a:t>JSON, </a:t>
            </a:r>
            <a:r>
              <a:rPr lang="en-US" err="1">
                <a:cs typeface="Arial"/>
              </a:rPr>
              <a:t>MessagePack</a:t>
            </a:r>
            <a:r>
              <a:rPr lang="en-US">
                <a:cs typeface="Arial"/>
              </a:rPr>
              <a:t>, Custom</a:t>
            </a:r>
          </a:p>
          <a:p>
            <a:r>
              <a:rPr lang="en-US">
                <a:cs typeface="Arial"/>
              </a:rPr>
              <a:t>Data Logging</a:t>
            </a:r>
          </a:p>
        </p:txBody>
      </p:sp>
      <p:sp>
        <p:nvSpPr>
          <p:cNvPr id="5" name="Text Placeholder 4">
            <a:extLst>
              <a:ext uri="{FF2B5EF4-FFF2-40B4-BE49-F238E27FC236}">
                <a16:creationId xmlns:a16="http://schemas.microsoft.com/office/drawing/2014/main" id="{9B456234-7F3B-92E3-43CC-061017DF3BBD}"/>
              </a:ext>
            </a:extLst>
          </p:cNvPr>
          <p:cNvSpPr>
            <a:spLocks noGrp="1"/>
          </p:cNvSpPr>
          <p:nvPr>
            <p:ph type="body" sz="quarter" idx="3"/>
          </p:nvPr>
        </p:nvSpPr>
        <p:spPr/>
        <p:txBody>
          <a:bodyPr/>
          <a:lstStyle/>
          <a:p>
            <a:r>
              <a:rPr lang="en-US"/>
              <a:t>Final Design Solution </a:t>
            </a:r>
          </a:p>
        </p:txBody>
      </p:sp>
      <p:sp>
        <p:nvSpPr>
          <p:cNvPr id="6" name="Content Placeholder 5">
            <a:extLst>
              <a:ext uri="{FF2B5EF4-FFF2-40B4-BE49-F238E27FC236}">
                <a16:creationId xmlns:a16="http://schemas.microsoft.com/office/drawing/2014/main" id="{CCBE607A-DBF8-6A1D-A974-DDB754C2D98B}"/>
              </a:ext>
            </a:extLst>
          </p:cNvPr>
          <p:cNvSpPr>
            <a:spLocks noGrp="1"/>
          </p:cNvSpPr>
          <p:nvPr>
            <p:ph sz="quarter" idx="4"/>
          </p:nvPr>
        </p:nvSpPr>
        <p:spPr/>
        <p:txBody>
          <a:bodyPr vert="horz" lIns="91440" tIns="45720" rIns="91440" bIns="45720" rtlCol="0" anchor="t">
            <a:normAutofit/>
          </a:bodyPr>
          <a:lstStyle/>
          <a:p>
            <a:r>
              <a:rPr lang="en-US"/>
              <a:t>Narrowed Down Scope to Consist of Serial User Interface</a:t>
            </a:r>
          </a:p>
          <a:p>
            <a:r>
              <a:rPr lang="en-US">
                <a:cs typeface="Arial"/>
              </a:rPr>
              <a:t>Cross Core Communication</a:t>
            </a:r>
          </a:p>
          <a:p>
            <a:r>
              <a:rPr lang="en-US">
                <a:cs typeface="Arial"/>
              </a:rPr>
              <a:t>Starting Point for Future API</a:t>
            </a:r>
          </a:p>
          <a:p>
            <a:endParaRPr lang="en-US"/>
          </a:p>
        </p:txBody>
      </p:sp>
      <p:sp>
        <p:nvSpPr>
          <p:cNvPr id="7" name="Footer Placeholder 6">
            <a:extLst>
              <a:ext uri="{FF2B5EF4-FFF2-40B4-BE49-F238E27FC236}">
                <a16:creationId xmlns:a16="http://schemas.microsoft.com/office/drawing/2014/main" id="{E6C2369D-6879-F4B3-6021-9D175E95A320}"/>
              </a:ext>
            </a:extLst>
          </p:cNvPr>
          <p:cNvSpPr>
            <a:spLocks noGrp="1"/>
          </p:cNvSpPr>
          <p:nvPr>
            <p:ph type="ftr" sz="quarter" idx="11"/>
          </p:nvPr>
        </p:nvSpPr>
        <p:spPr/>
        <p:txBody>
          <a:bodyPr/>
          <a:lstStyle/>
          <a:p>
            <a:r>
              <a:rPr lang="en-US" b="1">
                <a:solidFill>
                  <a:schemeClr val="tx1"/>
                </a:solidFill>
                <a:cs typeface="Arial"/>
              </a:rPr>
              <a:t>Tori Polda</a:t>
            </a:r>
          </a:p>
        </p:txBody>
      </p:sp>
      <p:sp>
        <p:nvSpPr>
          <p:cNvPr id="8" name="Slide Number Placeholder 7">
            <a:extLst>
              <a:ext uri="{FF2B5EF4-FFF2-40B4-BE49-F238E27FC236}">
                <a16:creationId xmlns:a16="http://schemas.microsoft.com/office/drawing/2014/main" id="{91CFCA05-FCE2-63A8-6BD1-AD0C742A126A}"/>
              </a:ext>
            </a:extLst>
          </p:cNvPr>
          <p:cNvSpPr>
            <a:spLocks noGrp="1"/>
          </p:cNvSpPr>
          <p:nvPr>
            <p:ph type="sldNum" sz="quarter" idx="12"/>
          </p:nvPr>
        </p:nvSpPr>
        <p:spPr/>
        <p:txBody>
          <a:bodyPr/>
          <a:lstStyle/>
          <a:p>
            <a:fld id="{330EA680-D336-4FF7-8B7A-9848BB0A1C32}" type="slidenum">
              <a:rPr lang="en-US" smtClean="0"/>
              <a:t>16</a:t>
            </a:fld>
            <a:endParaRPr lang="en-US"/>
          </a:p>
        </p:txBody>
      </p:sp>
    </p:spTree>
    <p:extLst>
      <p:ext uri="{BB962C8B-B14F-4D97-AF65-F5344CB8AC3E}">
        <p14:creationId xmlns:p14="http://schemas.microsoft.com/office/powerpoint/2010/main" val="18710624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77060-EC44-2580-665E-361501565B45}"/>
              </a:ext>
            </a:extLst>
          </p:cNvPr>
          <p:cNvSpPr>
            <a:spLocks noGrp="1"/>
          </p:cNvSpPr>
          <p:nvPr>
            <p:ph type="title"/>
          </p:nvPr>
        </p:nvSpPr>
        <p:spPr/>
        <p:txBody>
          <a:bodyPr/>
          <a:lstStyle/>
          <a:p>
            <a:r>
              <a:rPr lang="en-US"/>
              <a:t>API Challenges and Successes</a:t>
            </a:r>
          </a:p>
        </p:txBody>
      </p:sp>
      <p:sp>
        <p:nvSpPr>
          <p:cNvPr id="3" name="Content Placeholder 2">
            <a:extLst>
              <a:ext uri="{FF2B5EF4-FFF2-40B4-BE49-F238E27FC236}">
                <a16:creationId xmlns:a16="http://schemas.microsoft.com/office/drawing/2014/main" id="{8F5F66F8-33CC-F550-90DD-2551E5195341}"/>
              </a:ext>
            </a:extLst>
          </p:cNvPr>
          <p:cNvSpPr>
            <a:spLocks noGrp="1"/>
          </p:cNvSpPr>
          <p:nvPr>
            <p:ph sz="half" idx="1"/>
          </p:nvPr>
        </p:nvSpPr>
        <p:spPr/>
        <p:txBody>
          <a:bodyPr vert="horz" lIns="91440" tIns="45720" rIns="91440" bIns="45720" rtlCol="0" anchor="t">
            <a:normAutofit/>
          </a:bodyPr>
          <a:lstStyle/>
          <a:p>
            <a:r>
              <a:rPr lang="en-US"/>
              <a:t>Accepting Commands while Printing Data</a:t>
            </a:r>
          </a:p>
          <a:p>
            <a:pPr lvl="1"/>
            <a:r>
              <a:rPr lang="en-US">
                <a:cs typeface="Arial"/>
              </a:rPr>
              <a:t>Navigating Serial Monitor Sending and Receiving Commands</a:t>
            </a:r>
          </a:p>
          <a:p>
            <a:r>
              <a:rPr lang="en-US">
                <a:cs typeface="Arial"/>
              </a:rPr>
              <a:t>Language Integration for Microcontroller</a:t>
            </a:r>
          </a:p>
          <a:p>
            <a:r>
              <a:rPr lang="en-US">
                <a:cs typeface="Arial"/>
              </a:rPr>
              <a:t>Cross Core Communication</a:t>
            </a:r>
          </a:p>
          <a:p>
            <a:endParaRPr lang="en-US">
              <a:cs typeface="Arial"/>
            </a:endParaRPr>
          </a:p>
          <a:p>
            <a:endParaRPr lang="en-US">
              <a:cs typeface="Arial"/>
            </a:endParaRPr>
          </a:p>
          <a:p>
            <a:endParaRPr lang="en-US">
              <a:cs typeface="Arial"/>
            </a:endParaRPr>
          </a:p>
          <a:p>
            <a:pPr marL="0" indent="0">
              <a:buNone/>
            </a:pPr>
            <a:endParaRPr lang="en-US">
              <a:cs typeface="Arial"/>
            </a:endParaRPr>
          </a:p>
        </p:txBody>
      </p:sp>
      <p:sp>
        <p:nvSpPr>
          <p:cNvPr id="4" name="Content Placeholder 3">
            <a:extLst>
              <a:ext uri="{FF2B5EF4-FFF2-40B4-BE49-F238E27FC236}">
                <a16:creationId xmlns:a16="http://schemas.microsoft.com/office/drawing/2014/main" id="{62E28E61-1FD3-4382-99D4-ADCA378CA203}"/>
              </a:ext>
            </a:extLst>
          </p:cNvPr>
          <p:cNvSpPr>
            <a:spLocks noGrp="1"/>
          </p:cNvSpPr>
          <p:nvPr>
            <p:ph sz="half" idx="2"/>
          </p:nvPr>
        </p:nvSpPr>
        <p:spPr>
          <a:xfrm>
            <a:off x="6100313" y="1308040"/>
            <a:ext cx="5181600" cy="4351338"/>
          </a:xfrm>
        </p:spPr>
        <p:txBody>
          <a:bodyPr vert="horz" lIns="91440" tIns="45720" rIns="91440" bIns="45720" rtlCol="0" anchor="t">
            <a:normAutofit/>
          </a:bodyPr>
          <a:lstStyle/>
          <a:p>
            <a:pPr marL="0" indent="0">
              <a:buNone/>
            </a:pPr>
            <a:r>
              <a:rPr lang="en-US">
                <a:cs typeface="Arial"/>
              </a:rPr>
              <a:t>Two Cores:</a:t>
            </a:r>
          </a:p>
        </p:txBody>
      </p:sp>
      <p:sp>
        <p:nvSpPr>
          <p:cNvPr id="5" name="Footer Placeholder 4">
            <a:extLst>
              <a:ext uri="{FF2B5EF4-FFF2-40B4-BE49-F238E27FC236}">
                <a16:creationId xmlns:a16="http://schemas.microsoft.com/office/drawing/2014/main" id="{96DBAFBA-4A3C-6E50-7B7C-83B6EE2B7A11}"/>
              </a:ext>
            </a:extLst>
          </p:cNvPr>
          <p:cNvSpPr>
            <a:spLocks noGrp="1"/>
          </p:cNvSpPr>
          <p:nvPr>
            <p:ph type="ftr" sz="quarter" idx="11"/>
          </p:nvPr>
        </p:nvSpPr>
        <p:spPr/>
        <p:txBody>
          <a:bodyPr/>
          <a:lstStyle/>
          <a:p>
            <a:r>
              <a:rPr lang="en-US" b="1">
                <a:solidFill>
                  <a:schemeClr val="tx1"/>
                </a:solidFill>
                <a:cs typeface="Arial"/>
              </a:rPr>
              <a:t>Matt Lange</a:t>
            </a:r>
          </a:p>
        </p:txBody>
      </p:sp>
      <p:sp>
        <p:nvSpPr>
          <p:cNvPr id="6" name="Slide Number Placeholder 5">
            <a:extLst>
              <a:ext uri="{FF2B5EF4-FFF2-40B4-BE49-F238E27FC236}">
                <a16:creationId xmlns:a16="http://schemas.microsoft.com/office/drawing/2014/main" id="{B1969B89-6A3D-3786-8BA2-C4611C57A25E}"/>
              </a:ext>
            </a:extLst>
          </p:cNvPr>
          <p:cNvSpPr>
            <a:spLocks noGrp="1"/>
          </p:cNvSpPr>
          <p:nvPr>
            <p:ph type="sldNum" sz="quarter" idx="12"/>
          </p:nvPr>
        </p:nvSpPr>
        <p:spPr/>
        <p:txBody>
          <a:bodyPr/>
          <a:lstStyle/>
          <a:p>
            <a:fld id="{330EA680-D336-4FF7-8B7A-9848BB0A1C32}" type="slidenum">
              <a:rPr lang="en-US" smtClean="0"/>
              <a:t>17</a:t>
            </a:fld>
            <a:endParaRPr lang="en-US"/>
          </a:p>
        </p:txBody>
      </p:sp>
      <p:pic>
        <p:nvPicPr>
          <p:cNvPr id="10" name="Picture 9" descr="Graphical user interface, text, application, email&#10;&#10;Description automatically generated">
            <a:extLst>
              <a:ext uri="{FF2B5EF4-FFF2-40B4-BE49-F238E27FC236}">
                <a16:creationId xmlns:a16="http://schemas.microsoft.com/office/drawing/2014/main" id="{CB1E03FE-5C30-9DA6-82FC-5082C36C3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076" y="1817105"/>
            <a:ext cx="4216386" cy="4365399"/>
          </a:xfrm>
          <a:prstGeom prst="rect">
            <a:avLst/>
          </a:prstGeom>
        </p:spPr>
      </p:pic>
    </p:spTree>
    <p:extLst>
      <p:ext uri="{BB962C8B-B14F-4D97-AF65-F5344CB8AC3E}">
        <p14:creationId xmlns:p14="http://schemas.microsoft.com/office/powerpoint/2010/main" val="8320741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EDB1C-D4F6-3148-B74B-5CDC13FC285C}"/>
              </a:ext>
            </a:extLst>
          </p:cNvPr>
          <p:cNvSpPr>
            <a:spLocks noGrp="1"/>
          </p:cNvSpPr>
          <p:nvPr>
            <p:ph type="title"/>
          </p:nvPr>
        </p:nvSpPr>
        <p:spPr/>
        <p:txBody>
          <a:bodyPr/>
          <a:lstStyle/>
          <a:p>
            <a:r>
              <a:rPr lang="en-US"/>
              <a:t>Broader Impacts</a:t>
            </a:r>
          </a:p>
        </p:txBody>
      </p:sp>
      <p:sp>
        <p:nvSpPr>
          <p:cNvPr id="3" name="Content Placeholder 2">
            <a:extLst>
              <a:ext uri="{FF2B5EF4-FFF2-40B4-BE49-F238E27FC236}">
                <a16:creationId xmlns:a16="http://schemas.microsoft.com/office/drawing/2014/main" id="{21EF3CBF-6E89-B063-E645-89B17962032C}"/>
              </a:ext>
            </a:extLst>
          </p:cNvPr>
          <p:cNvSpPr>
            <a:spLocks noGrp="1"/>
          </p:cNvSpPr>
          <p:nvPr>
            <p:ph idx="1"/>
          </p:nvPr>
        </p:nvSpPr>
        <p:spPr/>
        <p:txBody>
          <a:bodyPr vert="horz" lIns="91440" tIns="45720" rIns="91440" bIns="45720" rtlCol="0" anchor="t">
            <a:normAutofit/>
          </a:bodyPr>
          <a:lstStyle/>
          <a:p>
            <a:r>
              <a:rPr lang="en-US">
                <a:cs typeface="Arial"/>
              </a:rPr>
              <a:t>Scope of the Two-Axis Tracker Impacts the Current Solar Panel in NREL, its Employees</a:t>
            </a:r>
          </a:p>
          <a:p>
            <a:endParaRPr lang="en-US">
              <a:cs typeface="Arial"/>
            </a:endParaRPr>
          </a:p>
          <a:p>
            <a:r>
              <a:rPr lang="en-US">
                <a:cs typeface="Arial"/>
              </a:rPr>
              <a:t>Current Design Interface and Hardware Control are Configured for the Specific Tracker. Future Implementation for Design Team and Project</a:t>
            </a:r>
          </a:p>
        </p:txBody>
      </p:sp>
      <p:sp>
        <p:nvSpPr>
          <p:cNvPr id="4" name="Footer Placeholder 3">
            <a:extLst>
              <a:ext uri="{FF2B5EF4-FFF2-40B4-BE49-F238E27FC236}">
                <a16:creationId xmlns:a16="http://schemas.microsoft.com/office/drawing/2014/main" id="{34FBE59A-4196-CE40-5A9D-354FC2C056C5}"/>
              </a:ext>
            </a:extLst>
          </p:cNvPr>
          <p:cNvSpPr>
            <a:spLocks noGrp="1"/>
          </p:cNvSpPr>
          <p:nvPr>
            <p:ph type="ftr" sz="quarter" idx="11"/>
          </p:nvPr>
        </p:nvSpPr>
        <p:spPr/>
        <p:txBody>
          <a:bodyPr/>
          <a:lstStyle/>
          <a:p>
            <a:r>
              <a:rPr lang="en-US" b="1">
                <a:solidFill>
                  <a:schemeClr val="tx1"/>
                </a:solidFill>
                <a:cs typeface="Arial" panose="020B0604020202020204"/>
              </a:rPr>
              <a:t>Matt Lange</a:t>
            </a:r>
          </a:p>
        </p:txBody>
      </p:sp>
      <p:sp>
        <p:nvSpPr>
          <p:cNvPr id="5" name="Slide Number Placeholder 4">
            <a:extLst>
              <a:ext uri="{FF2B5EF4-FFF2-40B4-BE49-F238E27FC236}">
                <a16:creationId xmlns:a16="http://schemas.microsoft.com/office/drawing/2014/main" id="{E2E273E2-4E37-7CF8-CC30-9943F13F7496}"/>
              </a:ext>
            </a:extLst>
          </p:cNvPr>
          <p:cNvSpPr>
            <a:spLocks noGrp="1"/>
          </p:cNvSpPr>
          <p:nvPr>
            <p:ph type="sldNum" sz="quarter" idx="12"/>
          </p:nvPr>
        </p:nvSpPr>
        <p:spPr/>
        <p:txBody>
          <a:bodyPr/>
          <a:lstStyle/>
          <a:p>
            <a:fld id="{330EA680-D336-4FF7-8B7A-9848BB0A1C32}" type="slidenum">
              <a:rPr lang="en-US" smtClean="0"/>
              <a:t>18</a:t>
            </a:fld>
            <a:endParaRPr lang="en-US"/>
          </a:p>
        </p:txBody>
      </p:sp>
    </p:spTree>
    <p:extLst>
      <p:ext uri="{BB962C8B-B14F-4D97-AF65-F5344CB8AC3E}">
        <p14:creationId xmlns:p14="http://schemas.microsoft.com/office/powerpoint/2010/main" val="3108228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1B51A-DB4D-F48B-B2D3-1E4238911E48}"/>
              </a:ext>
            </a:extLst>
          </p:cNvPr>
          <p:cNvSpPr>
            <a:spLocks noGrp="1"/>
          </p:cNvSpPr>
          <p:nvPr>
            <p:ph type="title"/>
          </p:nvPr>
        </p:nvSpPr>
        <p:spPr/>
        <p:txBody>
          <a:bodyPr/>
          <a:lstStyle/>
          <a:p>
            <a:r>
              <a:rPr lang="en-US"/>
              <a:t>Lessons Learned</a:t>
            </a:r>
          </a:p>
        </p:txBody>
      </p:sp>
      <p:sp>
        <p:nvSpPr>
          <p:cNvPr id="3" name="Content Placeholder 2">
            <a:extLst>
              <a:ext uri="{FF2B5EF4-FFF2-40B4-BE49-F238E27FC236}">
                <a16:creationId xmlns:a16="http://schemas.microsoft.com/office/drawing/2014/main" id="{5BEEA725-60DC-D6A2-ACAB-BA5C4FC49997}"/>
              </a:ext>
            </a:extLst>
          </p:cNvPr>
          <p:cNvSpPr>
            <a:spLocks noGrp="1"/>
          </p:cNvSpPr>
          <p:nvPr>
            <p:ph sz="half" idx="1"/>
          </p:nvPr>
        </p:nvSpPr>
        <p:spPr/>
        <p:txBody>
          <a:bodyPr vert="horz" lIns="91440" tIns="45720" rIns="91440" bIns="45720" rtlCol="0" anchor="t">
            <a:normAutofit/>
          </a:bodyPr>
          <a:lstStyle/>
          <a:p>
            <a:pPr marL="0" indent="0">
              <a:buNone/>
            </a:pPr>
            <a:r>
              <a:rPr lang="en-US"/>
              <a:t>Professional</a:t>
            </a:r>
          </a:p>
          <a:p>
            <a:r>
              <a:rPr lang="en-US"/>
              <a:t>Communication</a:t>
            </a:r>
          </a:p>
          <a:p>
            <a:pPr lvl="1"/>
            <a:r>
              <a:rPr lang="en-US">
                <a:cs typeface="Arial"/>
              </a:rPr>
              <a:t>Ask Questions Promptly</a:t>
            </a:r>
          </a:p>
          <a:p>
            <a:pPr lvl="1"/>
            <a:r>
              <a:rPr lang="en-US">
                <a:cs typeface="Arial"/>
              </a:rPr>
              <a:t>Inform Client Consistently</a:t>
            </a:r>
          </a:p>
          <a:p>
            <a:r>
              <a:rPr lang="en-US"/>
              <a:t>Managing Expectations</a:t>
            </a:r>
            <a:endParaRPr lang="en-US">
              <a:cs typeface="Arial"/>
            </a:endParaRPr>
          </a:p>
          <a:p>
            <a:pPr lvl="1"/>
            <a:r>
              <a:rPr lang="en-US"/>
              <a:t>Analyze Scope and Schedule</a:t>
            </a:r>
            <a:endParaRPr lang="en-US">
              <a:cs typeface="Arial"/>
            </a:endParaRPr>
          </a:p>
          <a:p>
            <a:pPr lvl="1"/>
            <a:r>
              <a:rPr lang="en-US"/>
              <a:t>Estimate Time</a:t>
            </a:r>
            <a:endParaRPr lang="en-US">
              <a:cs typeface="Arial"/>
            </a:endParaRPr>
          </a:p>
          <a:p>
            <a:r>
              <a:rPr lang="en-US"/>
              <a:t>Teamwork</a:t>
            </a:r>
            <a:endParaRPr lang="en-US">
              <a:cs typeface="Arial"/>
            </a:endParaRPr>
          </a:p>
          <a:p>
            <a:pPr lvl="1"/>
            <a:r>
              <a:rPr lang="en-US"/>
              <a:t>Verify Work with Team</a:t>
            </a:r>
            <a:endParaRPr lang="en-US">
              <a:cs typeface="Arial"/>
            </a:endParaRPr>
          </a:p>
          <a:p>
            <a:endParaRPr lang="en-US"/>
          </a:p>
        </p:txBody>
      </p:sp>
      <p:sp>
        <p:nvSpPr>
          <p:cNvPr id="4" name="Content Placeholder 3">
            <a:extLst>
              <a:ext uri="{FF2B5EF4-FFF2-40B4-BE49-F238E27FC236}">
                <a16:creationId xmlns:a16="http://schemas.microsoft.com/office/drawing/2014/main" id="{C107DCB2-0B69-6B34-C4D8-7F1406B4DCDB}"/>
              </a:ext>
            </a:extLst>
          </p:cNvPr>
          <p:cNvSpPr>
            <a:spLocks noGrp="1"/>
          </p:cNvSpPr>
          <p:nvPr>
            <p:ph sz="half" idx="2"/>
          </p:nvPr>
        </p:nvSpPr>
        <p:spPr/>
        <p:txBody>
          <a:bodyPr vert="horz" lIns="91440" tIns="45720" rIns="91440" bIns="45720" rtlCol="0" anchor="t">
            <a:normAutofit/>
          </a:bodyPr>
          <a:lstStyle/>
          <a:p>
            <a:pPr marL="0" indent="0">
              <a:buNone/>
            </a:pPr>
            <a:r>
              <a:rPr lang="en-US"/>
              <a:t>Technical</a:t>
            </a:r>
          </a:p>
          <a:p>
            <a:r>
              <a:rPr lang="en-US"/>
              <a:t>Engineering Process</a:t>
            </a:r>
            <a:endParaRPr lang="en-US">
              <a:cs typeface="Arial"/>
            </a:endParaRPr>
          </a:p>
          <a:p>
            <a:pPr lvl="1"/>
            <a:r>
              <a:rPr lang="en-US">
                <a:cs typeface="Arial"/>
              </a:rPr>
              <a:t>Iterative schedule</a:t>
            </a:r>
          </a:p>
          <a:p>
            <a:pPr lvl="1"/>
            <a:r>
              <a:rPr lang="en-US">
                <a:cs typeface="Arial"/>
              </a:rPr>
              <a:t>Requirements, BOM, Decision Matrices</a:t>
            </a:r>
          </a:p>
          <a:p>
            <a:r>
              <a:rPr lang="en-US"/>
              <a:t>Software Design</a:t>
            </a:r>
            <a:endParaRPr lang="en-US">
              <a:cs typeface="Arial" panose="020B0604020202020204"/>
            </a:endParaRPr>
          </a:p>
          <a:p>
            <a:pPr lvl="1"/>
            <a:r>
              <a:rPr lang="en-US">
                <a:cs typeface="Arial" panose="020B0604020202020204"/>
              </a:rPr>
              <a:t>Backend development and API</a:t>
            </a:r>
          </a:p>
          <a:p>
            <a:r>
              <a:rPr lang="en-US">
                <a:cs typeface="Arial" panose="020B0604020202020204"/>
              </a:rPr>
              <a:t>Hardware Design</a:t>
            </a:r>
          </a:p>
          <a:p>
            <a:pPr lvl="1"/>
            <a:r>
              <a:rPr lang="en-US">
                <a:cs typeface="Arial" panose="020B0604020202020204"/>
              </a:rPr>
              <a:t>Debugging and Testing</a:t>
            </a:r>
          </a:p>
          <a:p>
            <a:endParaRPr lang="en-US"/>
          </a:p>
        </p:txBody>
      </p:sp>
      <p:sp>
        <p:nvSpPr>
          <p:cNvPr id="5" name="Footer Placeholder 4">
            <a:extLst>
              <a:ext uri="{FF2B5EF4-FFF2-40B4-BE49-F238E27FC236}">
                <a16:creationId xmlns:a16="http://schemas.microsoft.com/office/drawing/2014/main" id="{2E7D0D01-BD63-46DF-0B03-A0C6485EFD03}"/>
              </a:ext>
            </a:extLst>
          </p:cNvPr>
          <p:cNvSpPr>
            <a:spLocks noGrp="1"/>
          </p:cNvSpPr>
          <p:nvPr>
            <p:ph type="ftr" sz="quarter" idx="11"/>
          </p:nvPr>
        </p:nvSpPr>
        <p:spPr/>
        <p:txBody>
          <a:bodyPr/>
          <a:lstStyle/>
          <a:p>
            <a:r>
              <a:rPr lang="en-US" b="1">
                <a:solidFill>
                  <a:schemeClr val="tx1"/>
                </a:solidFill>
                <a:cs typeface="Arial"/>
              </a:rPr>
              <a:t>Tori Polda</a:t>
            </a:r>
          </a:p>
        </p:txBody>
      </p:sp>
      <p:sp>
        <p:nvSpPr>
          <p:cNvPr id="6" name="Slide Number Placeholder 5">
            <a:extLst>
              <a:ext uri="{FF2B5EF4-FFF2-40B4-BE49-F238E27FC236}">
                <a16:creationId xmlns:a16="http://schemas.microsoft.com/office/drawing/2014/main" id="{5FCB2B0A-2416-A26F-740E-3A594B829B52}"/>
              </a:ext>
            </a:extLst>
          </p:cNvPr>
          <p:cNvSpPr>
            <a:spLocks noGrp="1"/>
          </p:cNvSpPr>
          <p:nvPr>
            <p:ph type="sldNum" sz="quarter" idx="12"/>
          </p:nvPr>
        </p:nvSpPr>
        <p:spPr/>
        <p:txBody>
          <a:bodyPr/>
          <a:lstStyle/>
          <a:p>
            <a:fld id="{330EA680-D336-4FF7-8B7A-9848BB0A1C32}" type="slidenum">
              <a:rPr lang="en-US" smtClean="0"/>
              <a:t>19</a:t>
            </a:fld>
            <a:endParaRPr lang="en-US"/>
          </a:p>
        </p:txBody>
      </p:sp>
    </p:spTree>
    <p:extLst>
      <p:ext uri="{BB962C8B-B14F-4D97-AF65-F5344CB8AC3E}">
        <p14:creationId xmlns:p14="http://schemas.microsoft.com/office/powerpoint/2010/main" val="4258001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FF5D-9E7B-2781-0873-8790DE2D4D23}"/>
              </a:ext>
            </a:extLst>
          </p:cNvPr>
          <p:cNvSpPr>
            <a:spLocks noGrp="1"/>
          </p:cNvSpPr>
          <p:nvPr>
            <p:ph type="title"/>
          </p:nvPr>
        </p:nvSpPr>
        <p:spPr/>
        <p:txBody>
          <a:bodyPr/>
          <a:lstStyle/>
          <a:p>
            <a:r>
              <a:rPr lang="en-US">
                <a:cs typeface="Times New Roman"/>
              </a:rPr>
              <a:t>Problem Statement</a:t>
            </a:r>
            <a:endParaRPr lang="en-US"/>
          </a:p>
        </p:txBody>
      </p:sp>
      <p:sp>
        <p:nvSpPr>
          <p:cNvPr id="3" name="Content Placeholder 2">
            <a:extLst>
              <a:ext uri="{FF2B5EF4-FFF2-40B4-BE49-F238E27FC236}">
                <a16:creationId xmlns:a16="http://schemas.microsoft.com/office/drawing/2014/main" id="{128168A0-3BD3-F32F-A857-F61CDB36053B}"/>
              </a:ext>
            </a:extLst>
          </p:cNvPr>
          <p:cNvSpPr>
            <a:spLocks noGrp="1"/>
          </p:cNvSpPr>
          <p:nvPr>
            <p:ph idx="1"/>
          </p:nvPr>
        </p:nvSpPr>
        <p:spPr>
          <a:xfrm>
            <a:off x="838200" y="1690688"/>
            <a:ext cx="5754624" cy="4486275"/>
          </a:xfrm>
        </p:spPr>
        <p:txBody>
          <a:bodyPr vert="horz" lIns="91440" tIns="45720" rIns="91440" bIns="45720" rtlCol="0" anchor="t">
            <a:normAutofit lnSpcReduction="10000"/>
          </a:bodyPr>
          <a:lstStyle/>
          <a:p>
            <a:r>
              <a:rPr lang="en-US">
                <a:cs typeface="Arial"/>
              </a:rPr>
              <a:t>Two-Axis Tracker is 30 Years Old, Relies on Outdated Hardware and Software</a:t>
            </a:r>
          </a:p>
          <a:p>
            <a:endParaRPr lang="en-US">
              <a:cs typeface="Arial"/>
            </a:endParaRPr>
          </a:p>
          <a:p>
            <a:r>
              <a:rPr lang="en-US">
                <a:cs typeface="Arial"/>
              </a:rPr>
              <a:t>Hardware Lacks Documentation and Flexibility Modern Components Allow</a:t>
            </a:r>
          </a:p>
          <a:p>
            <a:endParaRPr lang="en-US">
              <a:cs typeface="Arial"/>
            </a:endParaRPr>
          </a:p>
          <a:p>
            <a:r>
              <a:rPr lang="en-US">
                <a:cs typeface="Arial"/>
              </a:rPr>
              <a:t>Software Written in Fortran &amp; Running on DOS, Not Optimal for Modern Day</a:t>
            </a:r>
          </a:p>
        </p:txBody>
      </p:sp>
      <p:sp>
        <p:nvSpPr>
          <p:cNvPr id="4" name="Footer Placeholder 3">
            <a:extLst>
              <a:ext uri="{FF2B5EF4-FFF2-40B4-BE49-F238E27FC236}">
                <a16:creationId xmlns:a16="http://schemas.microsoft.com/office/drawing/2014/main" id="{63B05FE1-5B97-E31A-A7BC-0B223C91B9A9}"/>
              </a:ext>
            </a:extLst>
          </p:cNvPr>
          <p:cNvSpPr>
            <a:spLocks noGrp="1"/>
          </p:cNvSpPr>
          <p:nvPr>
            <p:ph type="ftr" sz="quarter" idx="11"/>
          </p:nvPr>
        </p:nvSpPr>
        <p:spPr/>
        <p:txBody>
          <a:bodyPr/>
          <a:lstStyle/>
          <a:p>
            <a:r>
              <a:rPr lang="en-GB" b="1">
                <a:solidFill>
                  <a:schemeClr val="tx1"/>
                </a:solidFill>
              </a:rPr>
              <a:t>Steffen Damm</a:t>
            </a:r>
            <a:endParaRPr lang="en-US" b="1">
              <a:solidFill>
                <a:schemeClr val="tx1"/>
              </a:solidFill>
            </a:endParaRPr>
          </a:p>
        </p:txBody>
      </p:sp>
      <p:sp>
        <p:nvSpPr>
          <p:cNvPr id="5" name="Slide Number Placeholder 4">
            <a:extLst>
              <a:ext uri="{FF2B5EF4-FFF2-40B4-BE49-F238E27FC236}">
                <a16:creationId xmlns:a16="http://schemas.microsoft.com/office/drawing/2014/main" id="{4439E7DC-8918-4EA6-7977-66AAD906166B}"/>
              </a:ext>
            </a:extLst>
          </p:cNvPr>
          <p:cNvSpPr>
            <a:spLocks noGrp="1"/>
          </p:cNvSpPr>
          <p:nvPr>
            <p:ph type="sldNum" sz="quarter" idx="12"/>
          </p:nvPr>
        </p:nvSpPr>
        <p:spPr/>
        <p:txBody>
          <a:bodyPr/>
          <a:lstStyle/>
          <a:p>
            <a:fld id="{330EA680-D336-4FF7-8B7A-9848BB0A1C32}" type="slidenum">
              <a:rPr lang="en-US" smtClean="0"/>
              <a:t>2</a:t>
            </a:fld>
            <a:endParaRPr lang="en-US"/>
          </a:p>
        </p:txBody>
      </p:sp>
      <p:pic>
        <p:nvPicPr>
          <p:cNvPr id="8" name="Picture 6">
            <a:extLst>
              <a:ext uri="{FF2B5EF4-FFF2-40B4-BE49-F238E27FC236}">
                <a16:creationId xmlns:a16="http://schemas.microsoft.com/office/drawing/2014/main" id="{31537356-7FCD-D98C-A37C-70C3F1FF1964}"/>
              </a:ext>
            </a:extLst>
          </p:cNvPr>
          <p:cNvPicPr>
            <a:picLocks noChangeAspect="1"/>
          </p:cNvPicPr>
          <p:nvPr/>
        </p:nvPicPr>
        <p:blipFill>
          <a:blip r:embed="rId3"/>
          <a:stretch>
            <a:fillRect/>
          </a:stretch>
        </p:blipFill>
        <p:spPr>
          <a:xfrm>
            <a:off x="7562088" y="1633617"/>
            <a:ext cx="4114800" cy="3106307"/>
          </a:xfrm>
          <a:prstGeom prst="rect">
            <a:avLst/>
          </a:prstGeom>
        </p:spPr>
      </p:pic>
      <p:sp>
        <p:nvSpPr>
          <p:cNvPr id="9" name="TextBox 8">
            <a:extLst>
              <a:ext uri="{FF2B5EF4-FFF2-40B4-BE49-F238E27FC236}">
                <a16:creationId xmlns:a16="http://schemas.microsoft.com/office/drawing/2014/main" id="{0155695F-2F7B-222E-28AC-9455D6193C24}"/>
              </a:ext>
            </a:extLst>
          </p:cNvPr>
          <p:cNvSpPr txBox="1"/>
          <p:nvPr/>
        </p:nvSpPr>
        <p:spPr>
          <a:xfrm>
            <a:off x="8043138" y="468285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Arial"/>
              </a:rPr>
              <a:t>Existing Controls System Board</a:t>
            </a:r>
            <a:endParaRPr lang="en-US">
              <a:cs typeface="Arial"/>
            </a:endParaRPr>
          </a:p>
        </p:txBody>
      </p:sp>
    </p:spTree>
    <p:extLst>
      <p:ext uri="{BB962C8B-B14F-4D97-AF65-F5344CB8AC3E}">
        <p14:creationId xmlns:p14="http://schemas.microsoft.com/office/powerpoint/2010/main" val="3586548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6D938-CBE2-DF57-F62F-7F18E64A2FF2}"/>
              </a:ext>
            </a:extLst>
          </p:cNvPr>
          <p:cNvSpPr>
            <a:spLocks noGrp="1"/>
          </p:cNvSpPr>
          <p:nvPr>
            <p:ph type="title"/>
          </p:nvPr>
        </p:nvSpPr>
        <p:spPr/>
        <p:txBody>
          <a:bodyPr/>
          <a:lstStyle/>
          <a:p>
            <a:r>
              <a:rPr lang="en-US">
                <a:cs typeface="Times New Roman"/>
              </a:rPr>
              <a:t>Future Work</a:t>
            </a:r>
            <a:endParaRPr lang="en-US"/>
          </a:p>
        </p:txBody>
      </p:sp>
      <p:sp>
        <p:nvSpPr>
          <p:cNvPr id="3" name="Content Placeholder 2">
            <a:extLst>
              <a:ext uri="{FF2B5EF4-FFF2-40B4-BE49-F238E27FC236}">
                <a16:creationId xmlns:a16="http://schemas.microsoft.com/office/drawing/2014/main" id="{199B9650-1312-568D-CAE8-4668456454DE}"/>
              </a:ext>
            </a:extLst>
          </p:cNvPr>
          <p:cNvSpPr>
            <a:spLocks noGrp="1"/>
          </p:cNvSpPr>
          <p:nvPr>
            <p:ph idx="1"/>
          </p:nvPr>
        </p:nvSpPr>
        <p:spPr/>
        <p:txBody>
          <a:bodyPr numCol="2">
            <a:normAutofit/>
          </a:bodyPr>
          <a:lstStyle/>
          <a:p>
            <a:pPr marL="0" indent="0">
              <a:buNone/>
            </a:pPr>
            <a:r>
              <a:rPr lang="en-US"/>
              <a:t>GUI</a:t>
            </a:r>
          </a:p>
          <a:p>
            <a:pPr lvl="1"/>
            <a:r>
              <a:rPr lang="en-US">
                <a:cs typeface="Arial"/>
              </a:rPr>
              <a:t>Connect with API</a:t>
            </a:r>
          </a:p>
          <a:p>
            <a:pPr lvl="1"/>
            <a:r>
              <a:rPr lang="en-US">
                <a:cs typeface="Arial"/>
              </a:rPr>
              <a:t>Fill out Button Functions</a:t>
            </a:r>
          </a:p>
          <a:p>
            <a:pPr lvl="1"/>
            <a:r>
              <a:rPr lang="en-US">
                <a:cs typeface="Arial"/>
              </a:rPr>
              <a:t>Updating Properties</a:t>
            </a:r>
          </a:p>
          <a:p>
            <a:pPr marL="457200" lvl="1" indent="0">
              <a:buNone/>
            </a:pPr>
            <a:endParaRPr lang="en-US">
              <a:cs typeface="Arial"/>
            </a:endParaRPr>
          </a:p>
          <a:p>
            <a:pPr marL="0" indent="0">
              <a:buNone/>
            </a:pPr>
            <a:r>
              <a:rPr lang="en-US"/>
              <a:t>API</a:t>
            </a:r>
          </a:p>
          <a:p>
            <a:pPr lvl="1"/>
            <a:r>
              <a:rPr lang="en-US"/>
              <a:t>Support Communication Between H7 and User Device  via Webserver</a:t>
            </a:r>
          </a:p>
          <a:p>
            <a:pPr lvl="1"/>
            <a:r>
              <a:rPr lang="en-US"/>
              <a:t>Constant Data Stream</a:t>
            </a:r>
          </a:p>
          <a:p>
            <a:pPr marL="0" indent="0">
              <a:buNone/>
            </a:pPr>
            <a:r>
              <a:rPr lang="en-US"/>
              <a:t>Controller</a:t>
            </a:r>
          </a:p>
          <a:p>
            <a:pPr lvl="1"/>
            <a:r>
              <a:rPr lang="en-US"/>
              <a:t>Integrate and Test Translated Functions with Hardware Setup</a:t>
            </a:r>
          </a:p>
          <a:p>
            <a:pPr lvl="1"/>
            <a:endParaRPr lang="en-US"/>
          </a:p>
          <a:p>
            <a:pPr marL="0" indent="0">
              <a:buNone/>
            </a:pPr>
            <a:endParaRPr lang="en-US"/>
          </a:p>
          <a:p>
            <a:pPr marL="0" indent="0">
              <a:buNone/>
            </a:pPr>
            <a:r>
              <a:rPr lang="en-US"/>
              <a:t>Hardware</a:t>
            </a:r>
          </a:p>
          <a:p>
            <a:pPr lvl="1"/>
            <a:r>
              <a:rPr lang="en-US">
                <a:cs typeface="Arial"/>
              </a:rPr>
              <a:t>Further Testing</a:t>
            </a:r>
          </a:p>
          <a:p>
            <a:pPr lvl="1"/>
            <a:r>
              <a:rPr lang="en-US">
                <a:cs typeface="Arial"/>
              </a:rPr>
              <a:t>Fully Set up DIN Rail Mounting to Configure to NREL System</a:t>
            </a:r>
            <a:endParaRPr lang="en-US"/>
          </a:p>
        </p:txBody>
      </p:sp>
      <p:sp>
        <p:nvSpPr>
          <p:cNvPr id="7" name="Footer Placeholder 6">
            <a:extLst>
              <a:ext uri="{FF2B5EF4-FFF2-40B4-BE49-F238E27FC236}">
                <a16:creationId xmlns:a16="http://schemas.microsoft.com/office/drawing/2014/main" id="{3C9E1D19-5BF0-7A4F-8D14-B4B460AF7E62}"/>
              </a:ext>
            </a:extLst>
          </p:cNvPr>
          <p:cNvSpPr>
            <a:spLocks noGrp="1"/>
          </p:cNvSpPr>
          <p:nvPr>
            <p:ph type="ftr" sz="quarter" idx="11"/>
          </p:nvPr>
        </p:nvSpPr>
        <p:spPr/>
        <p:txBody>
          <a:bodyPr/>
          <a:lstStyle/>
          <a:p>
            <a:r>
              <a:rPr lang="en-US" b="1">
                <a:solidFill>
                  <a:schemeClr val="tx1"/>
                </a:solidFill>
                <a:cs typeface="Arial"/>
              </a:rPr>
              <a:t>Zach Steenson</a:t>
            </a:r>
          </a:p>
        </p:txBody>
      </p:sp>
      <p:sp>
        <p:nvSpPr>
          <p:cNvPr id="8" name="Slide Number Placeholder 7">
            <a:extLst>
              <a:ext uri="{FF2B5EF4-FFF2-40B4-BE49-F238E27FC236}">
                <a16:creationId xmlns:a16="http://schemas.microsoft.com/office/drawing/2014/main" id="{546A8C33-0359-3E75-D12F-BE45887A8EA1}"/>
              </a:ext>
            </a:extLst>
          </p:cNvPr>
          <p:cNvSpPr>
            <a:spLocks noGrp="1"/>
          </p:cNvSpPr>
          <p:nvPr>
            <p:ph type="sldNum" sz="quarter" idx="12"/>
          </p:nvPr>
        </p:nvSpPr>
        <p:spPr/>
        <p:txBody>
          <a:bodyPr/>
          <a:lstStyle/>
          <a:p>
            <a:fld id="{330EA680-D336-4FF7-8B7A-9848BB0A1C32}" type="slidenum">
              <a:rPr lang="en-US" smtClean="0"/>
              <a:t>20</a:t>
            </a:fld>
            <a:endParaRPr lang="en-US"/>
          </a:p>
        </p:txBody>
      </p:sp>
    </p:spTree>
    <p:extLst>
      <p:ext uri="{BB962C8B-B14F-4D97-AF65-F5344CB8AC3E}">
        <p14:creationId xmlns:p14="http://schemas.microsoft.com/office/powerpoint/2010/main" val="3179341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6" descr="MinesPowerPointswhite 2.jpg">
            <a:extLst>
              <a:ext uri="{FF2B5EF4-FFF2-40B4-BE49-F238E27FC236}">
                <a16:creationId xmlns:a16="http://schemas.microsoft.com/office/drawing/2014/main" id="{B2B37DBF-DEC2-FDAD-E5CD-3134F81B95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088FB26C-D67C-0EE7-70DA-5B9975B468C1}"/>
              </a:ext>
            </a:extLst>
          </p:cNvPr>
          <p:cNvSpPr>
            <a:spLocks noGrp="1" noChangeArrowheads="1"/>
          </p:cNvSpPr>
          <p:nvPr>
            <p:ph type="title"/>
          </p:nvPr>
        </p:nvSpPr>
        <p:spPr>
          <a:xfrm>
            <a:off x="2209800" y="1981199"/>
            <a:ext cx="7772400" cy="2059459"/>
          </a:xfrm>
        </p:spPr>
        <p:txBody>
          <a:bodyPr vert="horz" lIns="91440" tIns="45720" rIns="132080" bIns="45720" rtlCol="0" anchor="ctr">
            <a:normAutofit fontScale="90000"/>
          </a:bodyPr>
          <a:lstStyle/>
          <a:p>
            <a:pPr algn="ctr">
              <a:defRPr/>
            </a:pPr>
            <a:r>
              <a:rPr lang="en-US" sz="4800">
                <a:sym typeface="Times" charset="0"/>
              </a:rPr>
              <a:t>Thank you</a:t>
            </a:r>
            <a:br>
              <a:rPr lang="en-US" sz="4800">
                <a:sym typeface="Times" charset="0"/>
              </a:rPr>
            </a:br>
            <a:br>
              <a:rPr lang="en-US" sz="4800">
                <a:sym typeface="Times" charset="0"/>
              </a:rPr>
            </a:br>
            <a:r>
              <a:rPr lang="en-US" sz="4800">
                <a:sym typeface="Times" charset="0"/>
              </a:rPr>
              <a:t>Questions?</a:t>
            </a:r>
          </a:p>
        </p:txBody>
      </p:sp>
      <p:sp>
        <p:nvSpPr>
          <p:cNvPr id="3078" name="Text Box 4">
            <a:extLst>
              <a:ext uri="{FF2B5EF4-FFF2-40B4-BE49-F238E27FC236}">
                <a16:creationId xmlns:a16="http://schemas.microsoft.com/office/drawing/2014/main" id="{3BF972E2-1986-9420-1C98-13D20C6D5A89}"/>
              </a:ext>
            </a:extLst>
          </p:cNvPr>
          <p:cNvSpPr txBox="1">
            <a:spLocks noChangeArrowheads="1"/>
          </p:cNvSpPr>
          <p:nvPr/>
        </p:nvSpPr>
        <p:spPr bwMode="auto">
          <a:xfrm>
            <a:off x="8872539" y="6477000"/>
            <a:ext cx="3127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a:lstStyle>
            <a:lvl1pPr algn="ctr">
              <a:spcBef>
                <a:spcPts val="700"/>
              </a:spcBef>
              <a:defRPr sz="32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1pPr>
            <a:lvl2pPr marL="37931725" indent="-37474525" algn="ctr">
              <a:spcBef>
                <a:spcPts val="600"/>
              </a:spcBef>
              <a:defRPr sz="28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2pPr>
            <a:lvl3pPr marL="903288" indent="11113" algn="ctr">
              <a:spcBef>
                <a:spcPts val="600"/>
              </a:spcBef>
              <a:defRPr sz="24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3pPr>
            <a:lvl4pPr marL="1360488" indent="11113" algn="ctr">
              <a:spcBef>
                <a:spcPts val="500"/>
              </a:spcBef>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4pPr>
            <a:lvl5pPr marL="1817688" indent="11113" algn="ctr">
              <a:spcBef>
                <a:spcPts val="500"/>
              </a:spcBef>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5pPr>
            <a:lvl6pPr marL="2274888" indent="11113" algn="ctr" eaLnBrk="0" fontAlgn="base" hangingPunct="0">
              <a:spcBef>
                <a:spcPts val="500"/>
              </a:spcBef>
              <a:spcAft>
                <a:spcPct val="0"/>
              </a:spcAft>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6pPr>
            <a:lvl7pPr marL="2732088" indent="11113" algn="ctr" eaLnBrk="0" fontAlgn="base" hangingPunct="0">
              <a:spcBef>
                <a:spcPts val="500"/>
              </a:spcBef>
              <a:spcAft>
                <a:spcPct val="0"/>
              </a:spcAft>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7pPr>
            <a:lvl8pPr marL="3189288" indent="11113" algn="ctr" eaLnBrk="0" fontAlgn="base" hangingPunct="0">
              <a:spcBef>
                <a:spcPts val="500"/>
              </a:spcBef>
              <a:spcAft>
                <a:spcPct val="0"/>
              </a:spcAft>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8pPr>
            <a:lvl9pPr marL="3646488" indent="11113" algn="ctr" eaLnBrk="0" fontAlgn="base" hangingPunct="0">
              <a:spcBef>
                <a:spcPts val="500"/>
              </a:spcBef>
              <a:spcAft>
                <a:spcPct val="0"/>
              </a:spcAft>
              <a:defRPr sz="2000">
                <a:solidFill>
                  <a:srgbClr val="FFFFFF"/>
                </a:solidFill>
                <a:latin typeface="Arial" panose="020B0604020202020204" pitchFamily="34" charset="0"/>
                <a:ea typeface="ヒラギノ角ゴ ProN W3" panose="020B0300000000000000" pitchFamily="34" charset="-128"/>
                <a:sym typeface="Arial" panose="020B0604020202020204" pitchFamily="34" charset="0"/>
              </a:defRPr>
            </a:lvl9pPr>
          </a:lstStyle>
          <a:p>
            <a:pPr eaLnBrk="1" hangingPunct="1">
              <a:spcBef>
                <a:spcPct val="0"/>
              </a:spcBef>
            </a:pPr>
            <a:fld id="{F4BC234C-1426-774C-8DBD-21B56FB56F8D}" type="slidenum">
              <a:rPr lang="en-US" altLang="en-US" sz="1400">
                <a:cs typeface="Arial" panose="020B0604020202020204" pitchFamily="34" charset="0"/>
              </a:rPr>
              <a:pPr eaLnBrk="1" hangingPunct="1">
                <a:spcBef>
                  <a:spcPct val="0"/>
                </a:spcBef>
              </a:pPr>
              <a:t>21</a:t>
            </a:fld>
            <a:endParaRPr lang="en-US" altLang="en-US" sz="1400">
              <a:cs typeface="Arial" panose="020B0604020202020204" pitchFamily="34" charset="0"/>
            </a:endParaRPr>
          </a:p>
        </p:txBody>
      </p:sp>
      <p:sp>
        <p:nvSpPr>
          <p:cNvPr id="3" name="Footer Placeholder 2">
            <a:extLst>
              <a:ext uri="{FF2B5EF4-FFF2-40B4-BE49-F238E27FC236}">
                <a16:creationId xmlns:a16="http://schemas.microsoft.com/office/drawing/2014/main" id="{BD6E02CB-5EFE-0DDA-E803-36FE37052B0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FE27C7C-A6D7-A822-6B9D-3417C7A7E200}"/>
              </a:ext>
            </a:extLst>
          </p:cNvPr>
          <p:cNvSpPr>
            <a:spLocks noGrp="1"/>
          </p:cNvSpPr>
          <p:nvPr>
            <p:ph type="sldNum" sz="quarter" idx="12"/>
          </p:nvPr>
        </p:nvSpPr>
        <p:spPr/>
        <p:txBody>
          <a:bodyPr/>
          <a:lstStyle/>
          <a:p>
            <a:fld id="{330EA680-D336-4FF7-8B7A-9848BB0A1C32}" type="slidenum">
              <a:rPr lang="en-US" smtClean="0"/>
              <a:t>21</a:t>
            </a:fld>
            <a:endParaRPr lang="en-US"/>
          </a:p>
        </p:txBody>
      </p:sp>
    </p:spTree>
    <p:extLst>
      <p:ext uri="{BB962C8B-B14F-4D97-AF65-F5344CB8AC3E}">
        <p14:creationId xmlns:p14="http://schemas.microsoft.com/office/powerpoint/2010/main" val="2892928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6E0FB-7EEA-15AC-98E1-6824498168DF}"/>
              </a:ext>
            </a:extLst>
          </p:cNvPr>
          <p:cNvSpPr>
            <a:spLocks noGrp="1"/>
          </p:cNvSpPr>
          <p:nvPr>
            <p:ph type="title"/>
          </p:nvPr>
        </p:nvSpPr>
        <p:spPr/>
        <p:txBody>
          <a:bodyPr/>
          <a:lstStyle/>
          <a:p>
            <a:r>
              <a:rPr lang="en-US">
                <a:cs typeface="Times New Roman"/>
              </a:rPr>
              <a:t>Goals</a:t>
            </a:r>
            <a:endParaRPr lang="en-US"/>
          </a:p>
        </p:txBody>
      </p:sp>
      <p:sp>
        <p:nvSpPr>
          <p:cNvPr id="3" name="Content Placeholder 2">
            <a:extLst>
              <a:ext uri="{FF2B5EF4-FFF2-40B4-BE49-F238E27FC236}">
                <a16:creationId xmlns:a16="http://schemas.microsoft.com/office/drawing/2014/main" id="{2A77C6DB-E312-7226-3E49-C3B47BEA07AD}"/>
              </a:ext>
            </a:extLst>
          </p:cNvPr>
          <p:cNvSpPr>
            <a:spLocks noGrp="1"/>
          </p:cNvSpPr>
          <p:nvPr>
            <p:ph idx="1"/>
          </p:nvPr>
        </p:nvSpPr>
        <p:spPr>
          <a:xfrm>
            <a:off x="838200" y="1825625"/>
            <a:ext cx="5891784" cy="4351338"/>
          </a:xfrm>
        </p:spPr>
        <p:txBody>
          <a:bodyPr vert="horz" lIns="91440" tIns="45720" rIns="91440" bIns="45720" rtlCol="0" anchor="t">
            <a:normAutofit fontScale="92500"/>
          </a:bodyPr>
          <a:lstStyle/>
          <a:p>
            <a:r>
              <a:rPr lang="en-US">
                <a:cs typeface="Arial"/>
              </a:rPr>
              <a:t>Reverse Engineer and Design a System to replace existing control system for Two-Axis Tracker</a:t>
            </a:r>
          </a:p>
          <a:p>
            <a:pPr marL="0" indent="0">
              <a:buNone/>
            </a:pPr>
            <a:endParaRPr lang="en-US">
              <a:cs typeface="Arial"/>
            </a:endParaRPr>
          </a:p>
          <a:p>
            <a:r>
              <a:rPr lang="en-US">
                <a:cs typeface="Arial"/>
              </a:rPr>
              <a:t>Must Control Two 90V DC Motors Controlling Azimuth and Elevation Directions</a:t>
            </a:r>
          </a:p>
          <a:p>
            <a:pPr marL="0" indent="0">
              <a:buNone/>
            </a:pPr>
            <a:endParaRPr lang="en-US">
              <a:cs typeface="Arial"/>
            </a:endParaRPr>
          </a:p>
          <a:p>
            <a:r>
              <a:rPr lang="en-US">
                <a:cs typeface="Arial"/>
              </a:rPr>
              <a:t>Apply Modern Hardware, Software, and GUI for Inputs and Outputs</a:t>
            </a:r>
          </a:p>
          <a:p>
            <a:endParaRPr lang="en-US">
              <a:cs typeface="Arial"/>
            </a:endParaRPr>
          </a:p>
        </p:txBody>
      </p:sp>
      <p:sp>
        <p:nvSpPr>
          <p:cNvPr id="4" name="Footer Placeholder 3">
            <a:extLst>
              <a:ext uri="{FF2B5EF4-FFF2-40B4-BE49-F238E27FC236}">
                <a16:creationId xmlns:a16="http://schemas.microsoft.com/office/drawing/2014/main" id="{308D0E38-FA92-2CF2-3296-FE05D7F70ADC}"/>
              </a:ext>
            </a:extLst>
          </p:cNvPr>
          <p:cNvSpPr>
            <a:spLocks noGrp="1"/>
          </p:cNvSpPr>
          <p:nvPr>
            <p:ph type="ftr" sz="quarter" idx="11"/>
          </p:nvPr>
        </p:nvSpPr>
        <p:spPr/>
        <p:txBody>
          <a:bodyPr/>
          <a:lstStyle/>
          <a:p>
            <a:r>
              <a:rPr lang="en-GB" b="1">
                <a:solidFill>
                  <a:schemeClr val="tx1"/>
                </a:solidFill>
              </a:rPr>
              <a:t>Steffen Damm</a:t>
            </a:r>
            <a:endParaRPr lang="en-US" b="1">
              <a:solidFill>
                <a:schemeClr val="tx1"/>
              </a:solidFill>
            </a:endParaRPr>
          </a:p>
        </p:txBody>
      </p:sp>
      <p:sp>
        <p:nvSpPr>
          <p:cNvPr id="5" name="Slide Number Placeholder 4">
            <a:extLst>
              <a:ext uri="{FF2B5EF4-FFF2-40B4-BE49-F238E27FC236}">
                <a16:creationId xmlns:a16="http://schemas.microsoft.com/office/drawing/2014/main" id="{5746350F-1BE7-015F-2AE5-E897BDB34DB2}"/>
              </a:ext>
            </a:extLst>
          </p:cNvPr>
          <p:cNvSpPr>
            <a:spLocks noGrp="1"/>
          </p:cNvSpPr>
          <p:nvPr>
            <p:ph type="sldNum" sz="quarter" idx="12"/>
          </p:nvPr>
        </p:nvSpPr>
        <p:spPr/>
        <p:txBody>
          <a:bodyPr/>
          <a:lstStyle/>
          <a:p>
            <a:fld id="{330EA680-D336-4FF7-8B7A-9848BB0A1C32}" type="slidenum">
              <a:rPr lang="en-US" smtClean="0"/>
              <a:t>3</a:t>
            </a:fld>
            <a:endParaRPr lang="en-US"/>
          </a:p>
        </p:txBody>
      </p:sp>
      <p:pic>
        <p:nvPicPr>
          <p:cNvPr id="6" name="Picture 9" descr="A picture containing sky, outdoor, ground&#10;&#10;Description automatically generated">
            <a:extLst>
              <a:ext uri="{FF2B5EF4-FFF2-40B4-BE49-F238E27FC236}">
                <a16:creationId xmlns:a16="http://schemas.microsoft.com/office/drawing/2014/main" id="{CA8A4DE3-961B-9C26-6799-0322E2A58A5E}"/>
              </a:ext>
            </a:extLst>
          </p:cNvPr>
          <p:cNvPicPr>
            <a:picLocks noChangeAspect="1"/>
          </p:cNvPicPr>
          <p:nvPr/>
        </p:nvPicPr>
        <p:blipFill>
          <a:blip r:embed="rId3"/>
          <a:stretch>
            <a:fillRect/>
          </a:stretch>
        </p:blipFill>
        <p:spPr>
          <a:xfrm>
            <a:off x="7120334" y="1507808"/>
            <a:ext cx="4233466" cy="3171615"/>
          </a:xfrm>
          <a:prstGeom prst="rect">
            <a:avLst/>
          </a:prstGeom>
        </p:spPr>
      </p:pic>
      <p:sp>
        <p:nvSpPr>
          <p:cNvPr id="7" name="TextBox 6">
            <a:extLst>
              <a:ext uri="{FF2B5EF4-FFF2-40B4-BE49-F238E27FC236}">
                <a16:creationId xmlns:a16="http://schemas.microsoft.com/office/drawing/2014/main" id="{11410ABB-95B4-2081-8FAE-B6BA18BD7DF9}"/>
              </a:ext>
            </a:extLst>
          </p:cNvPr>
          <p:cNvSpPr txBox="1"/>
          <p:nvPr/>
        </p:nvSpPr>
        <p:spPr>
          <a:xfrm>
            <a:off x="7120334" y="4679423"/>
            <a:ext cx="4233466" cy="523220"/>
          </a:xfrm>
          <a:prstGeom prst="rect">
            <a:avLst/>
          </a:prstGeom>
          <a:noFill/>
        </p:spPr>
        <p:txBody>
          <a:bodyPr wrap="square" rtlCol="0">
            <a:spAutoFit/>
          </a:bodyPr>
          <a:lstStyle/>
          <a:p>
            <a:pPr algn="ctr"/>
            <a:r>
              <a:rPr lang="en-US" sz="1400">
                <a:cs typeface="Arial"/>
              </a:rPr>
              <a:t>NREL's 2-Axis Tracker</a:t>
            </a:r>
          </a:p>
          <a:p>
            <a:pPr algn="ctr"/>
            <a:endParaRPr lang="en-US" sz="1400"/>
          </a:p>
        </p:txBody>
      </p:sp>
    </p:spTree>
    <p:extLst>
      <p:ext uri="{BB962C8B-B14F-4D97-AF65-F5344CB8AC3E}">
        <p14:creationId xmlns:p14="http://schemas.microsoft.com/office/powerpoint/2010/main" val="15215445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15F41-A72B-DF71-7D2D-3A832CF56491}"/>
              </a:ext>
            </a:extLst>
          </p:cNvPr>
          <p:cNvSpPr>
            <a:spLocks noGrp="1"/>
          </p:cNvSpPr>
          <p:nvPr>
            <p:ph type="title"/>
          </p:nvPr>
        </p:nvSpPr>
        <p:spPr/>
        <p:txBody>
          <a:bodyPr/>
          <a:lstStyle/>
          <a:p>
            <a:r>
              <a:rPr lang="en-US">
                <a:cs typeface="Times New Roman"/>
              </a:rPr>
              <a:t>Project Requirements</a:t>
            </a:r>
            <a:endParaRPr lang="en-US"/>
          </a:p>
        </p:txBody>
      </p:sp>
      <p:pic>
        <p:nvPicPr>
          <p:cNvPr id="5" name="Picture 5">
            <a:extLst>
              <a:ext uri="{FF2B5EF4-FFF2-40B4-BE49-F238E27FC236}">
                <a16:creationId xmlns:a16="http://schemas.microsoft.com/office/drawing/2014/main" id="{15FF6AA5-629D-8D7F-CAAA-405750AA8240}"/>
              </a:ext>
            </a:extLst>
          </p:cNvPr>
          <p:cNvPicPr>
            <a:picLocks noGrp="1" noChangeAspect="1"/>
          </p:cNvPicPr>
          <p:nvPr>
            <p:ph idx="1"/>
          </p:nvPr>
        </p:nvPicPr>
        <p:blipFill>
          <a:blip r:embed="rId3"/>
          <a:stretch>
            <a:fillRect/>
          </a:stretch>
        </p:blipFill>
        <p:spPr>
          <a:xfrm>
            <a:off x="839089" y="1691941"/>
            <a:ext cx="8160979" cy="4351338"/>
          </a:xfrm>
        </p:spPr>
      </p:pic>
      <p:sp>
        <p:nvSpPr>
          <p:cNvPr id="6" name="Footer Placeholder 5">
            <a:extLst>
              <a:ext uri="{FF2B5EF4-FFF2-40B4-BE49-F238E27FC236}">
                <a16:creationId xmlns:a16="http://schemas.microsoft.com/office/drawing/2014/main" id="{792B52C7-2389-23BC-8491-7B1B5E350682}"/>
              </a:ext>
            </a:extLst>
          </p:cNvPr>
          <p:cNvSpPr>
            <a:spLocks noGrp="1"/>
          </p:cNvSpPr>
          <p:nvPr>
            <p:ph type="ftr" sz="quarter" idx="11"/>
          </p:nvPr>
        </p:nvSpPr>
        <p:spPr/>
        <p:txBody>
          <a:bodyPr/>
          <a:lstStyle/>
          <a:p>
            <a:r>
              <a:rPr lang="en-US" b="1">
                <a:solidFill>
                  <a:schemeClr val="tx1"/>
                </a:solidFill>
                <a:cs typeface="Arial"/>
              </a:rPr>
              <a:t>Steffen Damm</a:t>
            </a:r>
          </a:p>
        </p:txBody>
      </p:sp>
      <p:sp>
        <p:nvSpPr>
          <p:cNvPr id="7" name="Slide Number Placeholder 6">
            <a:extLst>
              <a:ext uri="{FF2B5EF4-FFF2-40B4-BE49-F238E27FC236}">
                <a16:creationId xmlns:a16="http://schemas.microsoft.com/office/drawing/2014/main" id="{206ABBC7-F4C1-F9D9-A70A-87661E487094}"/>
              </a:ext>
            </a:extLst>
          </p:cNvPr>
          <p:cNvSpPr>
            <a:spLocks noGrp="1"/>
          </p:cNvSpPr>
          <p:nvPr>
            <p:ph type="sldNum" sz="quarter" idx="12"/>
          </p:nvPr>
        </p:nvSpPr>
        <p:spPr/>
        <p:txBody>
          <a:bodyPr/>
          <a:lstStyle/>
          <a:p>
            <a:fld id="{330EA680-D336-4FF7-8B7A-9848BB0A1C32}" type="slidenum">
              <a:rPr lang="en-US" smtClean="0"/>
              <a:t>4</a:t>
            </a:fld>
            <a:endParaRPr lang="en-US"/>
          </a:p>
        </p:txBody>
      </p:sp>
    </p:spTree>
    <p:extLst>
      <p:ext uri="{BB962C8B-B14F-4D97-AF65-F5344CB8AC3E}">
        <p14:creationId xmlns:p14="http://schemas.microsoft.com/office/powerpoint/2010/main" val="78908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36643-ABCF-9F9B-48F5-55FDCF20B329}"/>
              </a:ext>
            </a:extLst>
          </p:cNvPr>
          <p:cNvSpPr>
            <a:spLocks noGrp="1"/>
          </p:cNvSpPr>
          <p:nvPr>
            <p:ph type="title"/>
          </p:nvPr>
        </p:nvSpPr>
        <p:spPr>
          <a:xfrm>
            <a:off x="804862" y="-377825"/>
            <a:ext cx="10515600" cy="1325563"/>
          </a:xfrm>
        </p:spPr>
        <p:txBody>
          <a:bodyPr/>
          <a:lstStyle/>
          <a:p>
            <a:r>
              <a:rPr lang="en-US">
                <a:cs typeface="Times New Roman"/>
              </a:rPr>
              <a:t>System Overview (Black Box)</a:t>
            </a:r>
            <a:endParaRPr lang="en-US"/>
          </a:p>
        </p:txBody>
      </p:sp>
      <p:sp>
        <p:nvSpPr>
          <p:cNvPr id="4" name="Footer Placeholder 3">
            <a:extLst>
              <a:ext uri="{FF2B5EF4-FFF2-40B4-BE49-F238E27FC236}">
                <a16:creationId xmlns:a16="http://schemas.microsoft.com/office/drawing/2014/main" id="{F40F5638-9D3F-149C-529E-A069A68312ED}"/>
              </a:ext>
            </a:extLst>
          </p:cNvPr>
          <p:cNvSpPr>
            <a:spLocks noGrp="1"/>
          </p:cNvSpPr>
          <p:nvPr>
            <p:ph type="ftr" sz="quarter" idx="11"/>
          </p:nvPr>
        </p:nvSpPr>
        <p:spPr/>
        <p:txBody>
          <a:bodyPr/>
          <a:lstStyle/>
          <a:p>
            <a:r>
              <a:rPr lang="en-US" b="1">
                <a:solidFill>
                  <a:schemeClr val="tx1"/>
                </a:solidFill>
              </a:rPr>
              <a:t>Mark</a:t>
            </a:r>
          </a:p>
        </p:txBody>
      </p:sp>
      <p:sp>
        <p:nvSpPr>
          <p:cNvPr id="5" name="Slide Number Placeholder 4">
            <a:extLst>
              <a:ext uri="{FF2B5EF4-FFF2-40B4-BE49-F238E27FC236}">
                <a16:creationId xmlns:a16="http://schemas.microsoft.com/office/drawing/2014/main" id="{69860698-E119-4D9F-99F5-B693567D8A0D}"/>
              </a:ext>
            </a:extLst>
          </p:cNvPr>
          <p:cNvSpPr>
            <a:spLocks noGrp="1"/>
          </p:cNvSpPr>
          <p:nvPr>
            <p:ph type="sldNum" sz="quarter" idx="12"/>
          </p:nvPr>
        </p:nvSpPr>
        <p:spPr/>
        <p:txBody>
          <a:bodyPr/>
          <a:lstStyle/>
          <a:p>
            <a:fld id="{330EA680-D336-4FF7-8B7A-9848BB0A1C32}" type="slidenum">
              <a:rPr lang="en-US" smtClean="0"/>
              <a:t>5</a:t>
            </a:fld>
            <a:endParaRPr lang="en-US"/>
          </a:p>
        </p:txBody>
      </p:sp>
      <p:sp>
        <p:nvSpPr>
          <p:cNvPr id="6" name="Rectangle 5">
            <a:extLst>
              <a:ext uri="{FF2B5EF4-FFF2-40B4-BE49-F238E27FC236}">
                <a16:creationId xmlns:a16="http://schemas.microsoft.com/office/drawing/2014/main" id="{109C3922-2ABF-8440-B1CE-5163D87A4E99}"/>
              </a:ext>
            </a:extLst>
          </p:cNvPr>
          <p:cNvSpPr/>
          <p:nvPr/>
        </p:nvSpPr>
        <p:spPr>
          <a:xfrm>
            <a:off x="4444461" y="1519653"/>
            <a:ext cx="4858439" cy="253388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prstClr val="white"/>
                </a:solidFill>
                <a:effectLst/>
                <a:uLnTx/>
                <a:uFillTx/>
                <a:latin typeface="Calibri" panose="020F0502020204030204"/>
                <a:ea typeface="+mn-ea"/>
                <a:cs typeface="+mn-cs"/>
              </a:rPr>
              <a:t>Controller</a:t>
            </a:r>
          </a:p>
        </p:txBody>
      </p:sp>
      <p:sp>
        <p:nvSpPr>
          <p:cNvPr id="7" name="Rectangle 6">
            <a:extLst>
              <a:ext uri="{FF2B5EF4-FFF2-40B4-BE49-F238E27FC236}">
                <a16:creationId xmlns:a16="http://schemas.microsoft.com/office/drawing/2014/main" id="{D02D3F6A-20A4-9325-A189-2FBD6F0D51AB}"/>
              </a:ext>
            </a:extLst>
          </p:cNvPr>
          <p:cNvSpPr/>
          <p:nvPr/>
        </p:nvSpPr>
        <p:spPr>
          <a:xfrm>
            <a:off x="720085" y="1389768"/>
            <a:ext cx="2943340" cy="1533181"/>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Calibri" panose="020F0502020204030204"/>
                <a:ea typeface="+mn-ea"/>
                <a:cs typeface="+mn-cs"/>
              </a:rPr>
              <a:t>Time of Day</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Calibri" panose="020F0502020204030204"/>
                <a:ea typeface="+mn-ea"/>
                <a:cs typeface="+mn-cs"/>
              </a:rPr>
              <a:t>Tracker Location</a:t>
            </a:r>
          </a:p>
        </p:txBody>
      </p:sp>
      <p:sp>
        <p:nvSpPr>
          <p:cNvPr id="8" name="Rectangle 7">
            <a:extLst>
              <a:ext uri="{FF2B5EF4-FFF2-40B4-BE49-F238E27FC236}">
                <a16:creationId xmlns:a16="http://schemas.microsoft.com/office/drawing/2014/main" id="{1E76966C-0578-4CF1-0827-ED4C1EED4DC9}"/>
              </a:ext>
            </a:extLst>
          </p:cNvPr>
          <p:cNvSpPr/>
          <p:nvPr/>
        </p:nvSpPr>
        <p:spPr>
          <a:xfrm>
            <a:off x="870113" y="3358058"/>
            <a:ext cx="2568767" cy="93827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Calibri" panose="020F0502020204030204"/>
                <a:ea typeface="+mn-ea"/>
                <a:cs typeface="+mn-cs"/>
              </a:rPr>
              <a:t>User Control (GUI)</a:t>
            </a:r>
          </a:p>
        </p:txBody>
      </p:sp>
      <p:sp>
        <p:nvSpPr>
          <p:cNvPr id="9" name="Rectangle 8">
            <a:extLst>
              <a:ext uri="{FF2B5EF4-FFF2-40B4-BE49-F238E27FC236}">
                <a16:creationId xmlns:a16="http://schemas.microsoft.com/office/drawing/2014/main" id="{D979293C-C17A-3103-876A-6BCC38F78D26}"/>
              </a:ext>
            </a:extLst>
          </p:cNvPr>
          <p:cNvSpPr/>
          <p:nvPr/>
        </p:nvSpPr>
        <p:spPr>
          <a:xfrm>
            <a:off x="880310" y="4762507"/>
            <a:ext cx="2511483" cy="93827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Calibri" panose="020F0502020204030204"/>
                <a:ea typeface="+mn-ea"/>
                <a:cs typeface="+mn-cs"/>
              </a:rPr>
              <a:t>Power</a:t>
            </a:r>
          </a:p>
        </p:txBody>
      </p:sp>
      <p:cxnSp>
        <p:nvCxnSpPr>
          <p:cNvPr id="10" name="Connector: Elbow 9">
            <a:extLst>
              <a:ext uri="{FF2B5EF4-FFF2-40B4-BE49-F238E27FC236}">
                <a16:creationId xmlns:a16="http://schemas.microsoft.com/office/drawing/2014/main" id="{0FD899EE-4604-5BDB-72AC-1416AF6657F9}"/>
              </a:ext>
            </a:extLst>
          </p:cNvPr>
          <p:cNvCxnSpPr>
            <a:stCxn id="7" idx="3"/>
            <a:endCxn id="6" idx="1"/>
          </p:cNvCxnSpPr>
          <p:nvPr/>
        </p:nvCxnSpPr>
        <p:spPr>
          <a:xfrm>
            <a:off x="3663425" y="2156359"/>
            <a:ext cx="781036" cy="630234"/>
          </a:xfrm>
          <a:prstGeom prst="bentConnector3">
            <a:avLst/>
          </a:prstGeom>
          <a:noFill/>
          <a:ln w="28575" cap="flat" cmpd="sng" algn="ctr">
            <a:solidFill>
              <a:sysClr val="windowText" lastClr="000000"/>
            </a:solidFill>
            <a:prstDash val="solid"/>
            <a:miter lim="800000"/>
            <a:tailEnd type="triangle"/>
          </a:ln>
          <a:effectLst/>
        </p:spPr>
      </p:cxnSp>
      <p:cxnSp>
        <p:nvCxnSpPr>
          <p:cNvPr id="11" name="Connector: Elbow 10">
            <a:extLst>
              <a:ext uri="{FF2B5EF4-FFF2-40B4-BE49-F238E27FC236}">
                <a16:creationId xmlns:a16="http://schemas.microsoft.com/office/drawing/2014/main" id="{17251330-E61D-983D-27E7-71383AA0F1C6}"/>
              </a:ext>
            </a:extLst>
          </p:cNvPr>
          <p:cNvCxnSpPr>
            <a:cxnSpLocks/>
          </p:cNvCxnSpPr>
          <p:nvPr/>
        </p:nvCxnSpPr>
        <p:spPr>
          <a:xfrm flipV="1">
            <a:off x="3391793" y="3962361"/>
            <a:ext cx="1073854" cy="1067181"/>
          </a:xfrm>
          <a:prstGeom prst="bentConnector3">
            <a:avLst>
              <a:gd name="adj1" fmla="val 50000"/>
            </a:avLst>
          </a:prstGeom>
          <a:noFill/>
          <a:ln w="28575" cap="flat" cmpd="sng" algn="ctr">
            <a:solidFill>
              <a:sysClr val="windowText" lastClr="000000"/>
            </a:solidFill>
            <a:prstDash val="solid"/>
            <a:miter lim="800000"/>
            <a:tailEnd type="triangle"/>
          </a:ln>
          <a:effectLst/>
        </p:spPr>
      </p:cxnSp>
      <p:cxnSp>
        <p:nvCxnSpPr>
          <p:cNvPr id="12" name="Connector: Elbow 11">
            <a:extLst>
              <a:ext uri="{FF2B5EF4-FFF2-40B4-BE49-F238E27FC236}">
                <a16:creationId xmlns:a16="http://schemas.microsoft.com/office/drawing/2014/main" id="{9B97959A-7FBB-1AC3-E5C5-CED74BB193F8}"/>
              </a:ext>
            </a:extLst>
          </p:cNvPr>
          <p:cNvCxnSpPr>
            <a:cxnSpLocks/>
          </p:cNvCxnSpPr>
          <p:nvPr/>
        </p:nvCxnSpPr>
        <p:spPr>
          <a:xfrm flipV="1">
            <a:off x="3449077" y="3493146"/>
            <a:ext cx="996709" cy="357844"/>
          </a:xfrm>
          <a:prstGeom prst="bentConnector3">
            <a:avLst>
              <a:gd name="adj1" fmla="val 50000"/>
            </a:avLst>
          </a:prstGeom>
          <a:noFill/>
          <a:ln w="28575" cap="flat" cmpd="sng" algn="ctr">
            <a:solidFill>
              <a:sysClr val="windowText" lastClr="000000"/>
            </a:solidFill>
            <a:prstDash val="solid"/>
            <a:miter lim="800000"/>
            <a:tailEnd type="triangle"/>
          </a:ln>
          <a:effectLst/>
        </p:spPr>
      </p:cxnSp>
      <p:sp>
        <p:nvSpPr>
          <p:cNvPr id="13" name="Rectangle 12">
            <a:extLst>
              <a:ext uri="{FF2B5EF4-FFF2-40B4-BE49-F238E27FC236}">
                <a16:creationId xmlns:a16="http://schemas.microsoft.com/office/drawing/2014/main" id="{3EF7D922-8986-2F0B-751E-3644F2B76EFA}"/>
              </a:ext>
            </a:extLst>
          </p:cNvPr>
          <p:cNvSpPr/>
          <p:nvPr/>
        </p:nvSpPr>
        <p:spPr>
          <a:xfrm>
            <a:off x="9790248" y="3122941"/>
            <a:ext cx="2014253" cy="93827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white"/>
                </a:solidFill>
                <a:effectLst/>
                <a:uLnTx/>
                <a:uFillTx/>
                <a:latin typeface="Calibri" panose="020F0502020204030204"/>
                <a:ea typeface="+mn-ea"/>
                <a:cs typeface="+mn-cs"/>
              </a:rPr>
              <a:t>Power to Motors</a:t>
            </a:r>
          </a:p>
        </p:txBody>
      </p:sp>
      <p:sp>
        <p:nvSpPr>
          <p:cNvPr id="14" name="Rectangle 13">
            <a:extLst>
              <a:ext uri="{FF2B5EF4-FFF2-40B4-BE49-F238E27FC236}">
                <a16:creationId xmlns:a16="http://schemas.microsoft.com/office/drawing/2014/main" id="{124D7DCC-B5AA-7A6E-824C-8BD6CCD45774}"/>
              </a:ext>
            </a:extLst>
          </p:cNvPr>
          <p:cNvSpPr/>
          <p:nvPr/>
        </p:nvSpPr>
        <p:spPr>
          <a:xfrm>
            <a:off x="5986310" y="5029542"/>
            <a:ext cx="2014253" cy="938270"/>
          </a:xfrm>
          <a:prstGeom prst="rect">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kern="0">
                <a:solidFill>
                  <a:prstClr val="white"/>
                </a:solidFill>
                <a:latin typeface="Calibri" panose="020F0502020204030204"/>
              </a:rPr>
              <a:t>Hall Sensor Feedback</a:t>
            </a:r>
            <a:endParaRPr kumimoji="0" lang="en-US" sz="2400" b="0" i="0" u="none" strike="noStrike" kern="0" cap="none" spc="0" normalizeH="0" baseline="0" noProof="0">
              <a:ln>
                <a:noFill/>
              </a:ln>
              <a:solidFill>
                <a:prstClr val="white"/>
              </a:solidFill>
              <a:effectLst/>
              <a:uLnTx/>
              <a:uFillTx/>
              <a:latin typeface="Calibri" panose="020F0502020204030204"/>
              <a:ea typeface="+mn-ea"/>
              <a:cs typeface="+mn-cs"/>
            </a:endParaRPr>
          </a:p>
        </p:txBody>
      </p:sp>
      <p:cxnSp>
        <p:nvCxnSpPr>
          <p:cNvPr id="15" name="Connector: Elbow 14">
            <a:extLst>
              <a:ext uri="{FF2B5EF4-FFF2-40B4-BE49-F238E27FC236}">
                <a16:creationId xmlns:a16="http://schemas.microsoft.com/office/drawing/2014/main" id="{D45202F1-A856-3BDF-ACFB-CE00E7DD9581}"/>
              </a:ext>
            </a:extLst>
          </p:cNvPr>
          <p:cNvCxnSpPr>
            <a:stCxn id="13" idx="2"/>
            <a:endCxn id="14" idx="3"/>
          </p:cNvCxnSpPr>
          <p:nvPr/>
        </p:nvCxnSpPr>
        <p:spPr>
          <a:xfrm rot="5400000">
            <a:off x="8680236" y="3381538"/>
            <a:ext cx="1437466" cy="2796812"/>
          </a:xfrm>
          <a:prstGeom prst="bentConnector2">
            <a:avLst/>
          </a:prstGeom>
          <a:noFill/>
          <a:ln w="28575" cap="flat" cmpd="sng" algn="ctr">
            <a:solidFill>
              <a:sysClr val="windowText" lastClr="000000"/>
            </a:solidFill>
            <a:prstDash val="solid"/>
            <a:miter lim="800000"/>
            <a:tailEnd type="triangle"/>
          </a:ln>
          <a:effectLst/>
        </p:spPr>
      </p:cxnSp>
      <p:cxnSp>
        <p:nvCxnSpPr>
          <p:cNvPr id="16" name="Connector: Elbow 15">
            <a:extLst>
              <a:ext uri="{FF2B5EF4-FFF2-40B4-BE49-F238E27FC236}">
                <a16:creationId xmlns:a16="http://schemas.microsoft.com/office/drawing/2014/main" id="{9B0EA02D-AAC2-3375-9346-14927481B559}"/>
              </a:ext>
            </a:extLst>
          </p:cNvPr>
          <p:cNvCxnSpPr>
            <a:cxnSpLocks/>
            <a:stCxn id="14" idx="1"/>
          </p:cNvCxnSpPr>
          <p:nvPr/>
        </p:nvCxnSpPr>
        <p:spPr>
          <a:xfrm rot="10800000">
            <a:off x="4780038" y="4061211"/>
            <a:ext cx="1206272" cy="1437466"/>
          </a:xfrm>
          <a:prstGeom prst="bentConnector2">
            <a:avLst/>
          </a:prstGeom>
          <a:noFill/>
          <a:ln w="28575" cap="flat" cmpd="sng" algn="ctr">
            <a:solidFill>
              <a:sysClr val="windowText" lastClr="000000"/>
            </a:solidFill>
            <a:prstDash val="solid"/>
            <a:miter lim="800000"/>
            <a:tailEnd type="triangle"/>
          </a:ln>
          <a:effectLst/>
        </p:spPr>
      </p:cxnSp>
      <p:cxnSp>
        <p:nvCxnSpPr>
          <p:cNvPr id="17" name="Straight Arrow Connector 16">
            <a:extLst>
              <a:ext uri="{FF2B5EF4-FFF2-40B4-BE49-F238E27FC236}">
                <a16:creationId xmlns:a16="http://schemas.microsoft.com/office/drawing/2014/main" id="{2A298A47-AF3C-8CA9-3266-09A8245689FA}"/>
              </a:ext>
            </a:extLst>
          </p:cNvPr>
          <p:cNvCxnSpPr>
            <a:cxnSpLocks/>
            <a:endCxn id="13" idx="1"/>
          </p:cNvCxnSpPr>
          <p:nvPr/>
        </p:nvCxnSpPr>
        <p:spPr>
          <a:xfrm>
            <a:off x="9302900" y="3592076"/>
            <a:ext cx="487348" cy="0"/>
          </a:xfrm>
          <a:prstGeom prst="straightConnector1">
            <a:avLst/>
          </a:prstGeom>
          <a:noFill/>
          <a:ln w="28575" cap="flat" cmpd="sng" algn="ctr">
            <a:solidFill>
              <a:sysClr val="windowText" lastClr="000000"/>
            </a:solidFill>
            <a:prstDash val="solid"/>
            <a:miter lim="800000"/>
            <a:tailEnd type="triangle"/>
          </a:ln>
          <a:effectLst/>
        </p:spPr>
      </p:cxnSp>
      <p:sp>
        <p:nvSpPr>
          <p:cNvPr id="27" name="Rectangle 26">
            <a:extLst>
              <a:ext uri="{FF2B5EF4-FFF2-40B4-BE49-F238E27FC236}">
                <a16:creationId xmlns:a16="http://schemas.microsoft.com/office/drawing/2014/main" id="{A1CB5BD8-E80E-0B4D-5AFE-E0BC823CE2D7}"/>
              </a:ext>
            </a:extLst>
          </p:cNvPr>
          <p:cNvSpPr/>
          <p:nvPr/>
        </p:nvSpPr>
        <p:spPr>
          <a:xfrm>
            <a:off x="9833564" y="1535594"/>
            <a:ext cx="1927619" cy="9010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End-stops</a:t>
            </a:r>
          </a:p>
        </p:txBody>
      </p:sp>
      <p:cxnSp>
        <p:nvCxnSpPr>
          <p:cNvPr id="33" name="Straight Arrow Connector 32">
            <a:extLst>
              <a:ext uri="{FF2B5EF4-FFF2-40B4-BE49-F238E27FC236}">
                <a16:creationId xmlns:a16="http://schemas.microsoft.com/office/drawing/2014/main" id="{62F9BEF6-0F4A-3BC1-45D3-36CDCF8FDC92}"/>
              </a:ext>
            </a:extLst>
          </p:cNvPr>
          <p:cNvCxnSpPr>
            <a:cxnSpLocks/>
          </p:cNvCxnSpPr>
          <p:nvPr/>
        </p:nvCxnSpPr>
        <p:spPr>
          <a:xfrm>
            <a:off x="9302900" y="2022114"/>
            <a:ext cx="530664" cy="0"/>
          </a:xfrm>
          <a:prstGeom prst="straightConnector1">
            <a:avLst/>
          </a:prstGeom>
          <a:noFill/>
          <a:ln w="28575" cap="flat" cmpd="sng" algn="ctr">
            <a:solidFill>
              <a:sysClr val="windowText" lastClr="000000"/>
            </a:solidFill>
            <a:prstDash val="solid"/>
            <a:miter lim="800000"/>
            <a:tailEnd type="triangle"/>
          </a:ln>
          <a:effectLst/>
        </p:spPr>
      </p:cxnSp>
      <p:cxnSp>
        <p:nvCxnSpPr>
          <p:cNvPr id="35" name="Connector: Elbow 34">
            <a:extLst>
              <a:ext uri="{FF2B5EF4-FFF2-40B4-BE49-F238E27FC236}">
                <a16:creationId xmlns:a16="http://schemas.microsoft.com/office/drawing/2014/main" id="{8D8B3AD1-8784-A312-FDEB-D12A1303CBB8}"/>
              </a:ext>
            </a:extLst>
          </p:cNvPr>
          <p:cNvCxnSpPr>
            <a:cxnSpLocks/>
            <a:stCxn id="27" idx="0"/>
            <a:endCxn id="6" idx="0"/>
          </p:cNvCxnSpPr>
          <p:nvPr/>
        </p:nvCxnSpPr>
        <p:spPr>
          <a:xfrm rot="16200000" flipV="1">
            <a:off x="8827558" y="-434223"/>
            <a:ext cx="15941" cy="3923693"/>
          </a:xfrm>
          <a:prstGeom prst="bentConnector3">
            <a:avLst>
              <a:gd name="adj1" fmla="val 1534038"/>
            </a:avLst>
          </a:prstGeom>
          <a:noFill/>
          <a:ln w="28575"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468764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E7B2E-CB2D-E5D9-1CF5-B447DA8F771F}"/>
              </a:ext>
            </a:extLst>
          </p:cNvPr>
          <p:cNvSpPr>
            <a:spLocks noGrp="1"/>
          </p:cNvSpPr>
          <p:nvPr>
            <p:ph type="title"/>
          </p:nvPr>
        </p:nvSpPr>
        <p:spPr/>
        <p:txBody>
          <a:bodyPr/>
          <a:lstStyle/>
          <a:p>
            <a:r>
              <a:rPr lang="en-US"/>
              <a:t>Initial Design Exploration</a:t>
            </a:r>
          </a:p>
        </p:txBody>
      </p:sp>
      <p:sp>
        <p:nvSpPr>
          <p:cNvPr id="3" name="Content Placeholder 2">
            <a:extLst>
              <a:ext uri="{FF2B5EF4-FFF2-40B4-BE49-F238E27FC236}">
                <a16:creationId xmlns:a16="http://schemas.microsoft.com/office/drawing/2014/main" id="{42087F67-0A87-C0D8-8AFD-954CC8783A92}"/>
              </a:ext>
            </a:extLst>
          </p:cNvPr>
          <p:cNvSpPr>
            <a:spLocks noGrp="1"/>
          </p:cNvSpPr>
          <p:nvPr>
            <p:ph idx="1"/>
          </p:nvPr>
        </p:nvSpPr>
        <p:spPr>
          <a:xfrm>
            <a:off x="886741" y="1690688"/>
            <a:ext cx="5206584" cy="5053868"/>
          </a:xfrm>
        </p:spPr>
        <p:txBody>
          <a:bodyPr vert="horz" lIns="91440" tIns="45720" rIns="91440" bIns="45720" rtlCol="0" anchor="t">
            <a:normAutofit/>
          </a:bodyPr>
          <a:lstStyle/>
          <a:p>
            <a:pPr marL="0" indent="0">
              <a:buNone/>
            </a:pPr>
            <a:r>
              <a:rPr lang="en-US" sz="2200"/>
              <a:t>Board Rebuild</a:t>
            </a:r>
            <a:endParaRPr lang="en-US" sz="2200">
              <a:cs typeface="Arial"/>
            </a:endParaRPr>
          </a:p>
          <a:p>
            <a:pPr marL="342900" indent="-342900"/>
            <a:r>
              <a:rPr lang="en-US" sz="2200">
                <a:cs typeface="Arial"/>
              </a:rPr>
              <a:t>Design New PCB with Modern Components</a:t>
            </a:r>
          </a:p>
          <a:p>
            <a:pPr marL="0" indent="0">
              <a:buNone/>
            </a:pPr>
            <a:r>
              <a:rPr lang="en-US" sz="2200"/>
              <a:t>FPGA Control Unit</a:t>
            </a:r>
            <a:endParaRPr lang="en-US" sz="2200">
              <a:cs typeface="Arial"/>
            </a:endParaRPr>
          </a:p>
          <a:p>
            <a:pPr marL="342900" indent="-342900"/>
            <a:r>
              <a:rPr lang="en-US" sz="2200">
                <a:cs typeface="Arial"/>
              </a:rPr>
              <a:t>Implement Field Programable Gate Array for Hardware and Software Control</a:t>
            </a:r>
          </a:p>
          <a:p>
            <a:pPr marL="0" indent="0">
              <a:buNone/>
            </a:pPr>
            <a:r>
              <a:rPr lang="en-US" sz="2200" b="1"/>
              <a:t>Microcontroller Control Unit</a:t>
            </a:r>
            <a:endParaRPr lang="en-US" sz="2200" b="1">
              <a:cs typeface="Arial"/>
            </a:endParaRPr>
          </a:p>
          <a:p>
            <a:pPr marL="342900" indent="-342900"/>
            <a:r>
              <a:rPr lang="en-US" sz="2200">
                <a:cs typeface="Arial"/>
              </a:rPr>
              <a:t>Implement New Control Hardware and Software Utilizing a Microcontroller for Control of Two Axis Tracker.</a:t>
            </a:r>
          </a:p>
        </p:txBody>
      </p:sp>
      <p:pic>
        <p:nvPicPr>
          <p:cNvPr id="5" name="Picture 5" descr="Diagram, engineering drawing&#10;&#10;Description automatically generated">
            <a:extLst>
              <a:ext uri="{FF2B5EF4-FFF2-40B4-BE49-F238E27FC236}">
                <a16:creationId xmlns:a16="http://schemas.microsoft.com/office/drawing/2014/main" id="{442BE973-130B-E259-0890-704E1193E898}"/>
              </a:ext>
            </a:extLst>
          </p:cNvPr>
          <p:cNvPicPr>
            <a:picLocks noChangeAspect="1"/>
          </p:cNvPicPr>
          <p:nvPr/>
        </p:nvPicPr>
        <p:blipFill>
          <a:blip r:embed="rId3"/>
          <a:stretch>
            <a:fillRect/>
          </a:stretch>
        </p:blipFill>
        <p:spPr>
          <a:xfrm>
            <a:off x="6154821" y="1509689"/>
            <a:ext cx="2435726" cy="2849361"/>
          </a:xfrm>
          <a:prstGeom prst="rect">
            <a:avLst/>
          </a:prstGeom>
        </p:spPr>
      </p:pic>
      <p:pic>
        <p:nvPicPr>
          <p:cNvPr id="6" name="Picture 6" descr="Diagram&#10;&#10;Description automatically generated">
            <a:extLst>
              <a:ext uri="{FF2B5EF4-FFF2-40B4-BE49-F238E27FC236}">
                <a16:creationId xmlns:a16="http://schemas.microsoft.com/office/drawing/2014/main" id="{C4D8D2EB-6DA3-E3C1-F248-9BE831DD1CCC}"/>
              </a:ext>
            </a:extLst>
          </p:cNvPr>
          <p:cNvPicPr>
            <a:picLocks noChangeAspect="1"/>
          </p:cNvPicPr>
          <p:nvPr/>
        </p:nvPicPr>
        <p:blipFill>
          <a:blip r:embed="rId4"/>
          <a:stretch>
            <a:fillRect/>
          </a:stretch>
        </p:blipFill>
        <p:spPr>
          <a:xfrm>
            <a:off x="9256295" y="784660"/>
            <a:ext cx="2876884" cy="3751311"/>
          </a:xfrm>
          <a:prstGeom prst="rect">
            <a:avLst/>
          </a:prstGeom>
        </p:spPr>
      </p:pic>
      <p:pic>
        <p:nvPicPr>
          <p:cNvPr id="7" name="Picture 7" descr="Diagram&#10;&#10;Description automatically generated">
            <a:extLst>
              <a:ext uri="{FF2B5EF4-FFF2-40B4-BE49-F238E27FC236}">
                <a16:creationId xmlns:a16="http://schemas.microsoft.com/office/drawing/2014/main" id="{526A8169-4821-BBB6-C5A5-3B7B9C96871C}"/>
              </a:ext>
            </a:extLst>
          </p:cNvPr>
          <p:cNvPicPr>
            <a:picLocks noChangeAspect="1"/>
          </p:cNvPicPr>
          <p:nvPr/>
        </p:nvPicPr>
        <p:blipFill>
          <a:blip r:embed="rId5"/>
          <a:stretch>
            <a:fillRect/>
          </a:stretch>
        </p:blipFill>
        <p:spPr>
          <a:xfrm>
            <a:off x="7438190" y="4895189"/>
            <a:ext cx="3491831" cy="1906990"/>
          </a:xfrm>
          <a:prstGeom prst="rect">
            <a:avLst/>
          </a:prstGeom>
        </p:spPr>
      </p:pic>
      <p:sp>
        <p:nvSpPr>
          <p:cNvPr id="8" name="TextBox 7">
            <a:extLst>
              <a:ext uri="{FF2B5EF4-FFF2-40B4-BE49-F238E27FC236}">
                <a16:creationId xmlns:a16="http://schemas.microsoft.com/office/drawing/2014/main" id="{C5020F2C-5733-CB55-F0A5-660E4B1A9912}"/>
              </a:ext>
            </a:extLst>
          </p:cNvPr>
          <p:cNvSpPr txBox="1"/>
          <p:nvPr/>
        </p:nvSpPr>
        <p:spPr>
          <a:xfrm>
            <a:off x="6202946" y="1564105"/>
            <a:ext cx="16603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Arial"/>
              </a:rPr>
              <a:t>Board Rebuild</a:t>
            </a:r>
            <a:endParaRPr lang="en-US"/>
          </a:p>
        </p:txBody>
      </p:sp>
      <p:sp>
        <p:nvSpPr>
          <p:cNvPr id="9" name="TextBox 8">
            <a:extLst>
              <a:ext uri="{FF2B5EF4-FFF2-40B4-BE49-F238E27FC236}">
                <a16:creationId xmlns:a16="http://schemas.microsoft.com/office/drawing/2014/main" id="{D1AFDAED-4A43-538A-0953-5648BB50BCF8}"/>
              </a:ext>
            </a:extLst>
          </p:cNvPr>
          <p:cNvSpPr txBox="1"/>
          <p:nvPr/>
        </p:nvSpPr>
        <p:spPr>
          <a:xfrm>
            <a:off x="9772315" y="788737"/>
            <a:ext cx="88499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FPGA</a:t>
            </a:r>
            <a:endParaRPr lang="en-US"/>
          </a:p>
        </p:txBody>
      </p:sp>
      <p:sp>
        <p:nvSpPr>
          <p:cNvPr id="10" name="TextBox 9">
            <a:extLst>
              <a:ext uri="{FF2B5EF4-FFF2-40B4-BE49-F238E27FC236}">
                <a16:creationId xmlns:a16="http://schemas.microsoft.com/office/drawing/2014/main" id="{8E63FB82-C6CC-209E-A18A-9D1144492924}"/>
              </a:ext>
            </a:extLst>
          </p:cNvPr>
          <p:cNvSpPr txBox="1"/>
          <p:nvPr/>
        </p:nvSpPr>
        <p:spPr>
          <a:xfrm>
            <a:off x="7379368" y="4531894"/>
            <a:ext cx="17673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Arial"/>
              </a:rPr>
              <a:t>Microcontroller</a:t>
            </a:r>
            <a:endParaRPr lang="en-US"/>
          </a:p>
        </p:txBody>
      </p:sp>
      <p:sp>
        <p:nvSpPr>
          <p:cNvPr id="4" name="Footer Placeholder 3">
            <a:extLst>
              <a:ext uri="{FF2B5EF4-FFF2-40B4-BE49-F238E27FC236}">
                <a16:creationId xmlns:a16="http://schemas.microsoft.com/office/drawing/2014/main" id="{7AFEC7C5-58DA-7429-5CF4-F66844EEFA4E}"/>
              </a:ext>
            </a:extLst>
          </p:cNvPr>
          <p:cNvSpPr>
            <a:spLocks noGrp="1"/>
          </p:cNvSpPr>
          <p:nvPr>
            <p:ph type="ftr" sz="quarter" idx="11"/>
          </p:nvPr>
        </p:nvSpPr>
        <p:spPr/>
        <p:txBody>
          <a:bodyPr/>
          <a:lstStyle/>
          <a:p>
            <a:r>
              <a:rPr lang="en-US" b="1">
                <a:solidFill>
                  <a:schemeClr val="tx1"/>
                </a:solidFill>
              </a:rPr>
              <a:t>Mark</a:t>
            </a:r>
          </a:p>
        </p:txBody>
      </p:sp>
      <p:sp>
        <p:nvSpPr>
          <p:cNvPr id="11" name="Slide Number Placeholder 10">
            <a:extLst>
              <a:ext uri="{FF2B5EF4-FFF2-40B4-BE49-F238E27FC236}">
                <a16:creationId xmlns:a16="http://schemas.microsoft.com/office/drawing/2014/main" id="{6CE46A6D-630F-5756-95DB-70689C068475}"/>
              </a:ext>
            </a:extLst>
          </p:cNvPr>
          <p:cNvSpPr>
            <a:spLocks noGrp="1"/>
          </p:cNvSpPr>
          <p:nvPr>
            <p:ph type="sldNum" sz="quarter" idx="12"/>
          </p:nvPr>
        </p:nvSpPr>
        <p:spPr/>
        <p:txBody>
          <a:bodyPr/>
          <a:lstStyle/>
          <a:p>
            <a:fld id="{330EA680-D336-4FF7-8B7A-9848BB0A1C32}" type="slidenum">
              <a:rPr lang="en-US" smtClean="0"/>
              <a:t>6</a:t>
            </a:fld>
            <a:endParaRPr lang="en-US"/>
          </a:p>
        </p:txBody>
      </p:sp>
    </p:spTree>
    <p:extLst>
      <p:ext uri="{BB962C8B-B14F-4D97-AF65-F5344CB8AC3E}">
        <p14:creationId xmlns:p14="http://schemas.microsoft.com/office/powerpoint/2010/main" val="3573244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DF74BF-FC87-521B-646B-50B840F7E6EC}"/>
              </a:ext>
            </a:extLst>
          </p:cNvPr>
          <p:cNvSpPr>
            <a:spLocks noGrp="1"/>
          </p:cNvSpPr>
          <p:nvPr>
            <p:ph type="title"/>
          </p:nvPr>
        </p:nvSpPr>
        <p:spPr>
          <a:xfrm>
            <a:off x="630936" y="640080"/>
            <a:ext cx="4818888" cy="1481328"/>
          </a:xfrm>
        </p:spPr>
        <p:txBody>
          <a:bodyPr anchor="b">
            <a:normAutofit/>
          </a:bodyPr>
          <a:lstStyle/>
          <a:p>
            <a:r>
              <a:rPr lang="en-US" sz="5000"/>
              <a:t>Microcontroller Selection</a:t>
            </a:r>
          </a:p>
        </p:txBody>
      </p:sp>
      <p:sp>
        <p:nvSpPr>
          <p:cNvPr id="1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B0D67F0-C84F-10D8-3D90-7866CC2E2389}"/>
              </a:ext>
            </a:extLst>
          </p:cNvPr>
          <p:cNvSpPr>
            <a:spLocks noGrp="1"/>
          </p:cNvSpPr>
          <p:nvPr>
            <p:ph idx="1"/>
          </p:nvPr>
        </p:nvSpPr>
        <p:spPr>
          <a:xfrm>
            <a:off x="630936" y="2660904"/>
            <a:ext cx="4818888" cy="3547872"/>
          </a:xfrm>
        </p:spPr>
        <p:txBody>
          <a:bodyPr anchor="t">
            <a:normAutofit/>
          </a:bodyPr>
          <a:lstStyle/>
          <a:p>
            <a:r>
              <a:rPr lang="en-US" sz="2200">
                <a:cs typeface="Arial" panose="020B0604020202020204"/>
              </a:rPr>
              <a:t>Microcontroller Selected Based on 5V rails, Network capability, programming Language, Memory, Speed, Age</a:t>
            </a:r>
          </a:p>
          <a:p>
            <a:r>
              <a:rPr lang="en-US" sz="2200">
                <a:cs typeface="Arial" panose="020B0604020202020204"/>
              </a:rPr>
              <a:t>Based on Criteria, </a:t>
            </a:r>
            <a:r>
              <a:rPr lang="en-US" sz="2200" err="1">
                <a:cs typeface="Arial" panose="020B0604020202020204"/>
              </a:rPr>
              <a:t>Portenta</a:t>
            </a:r>
            <a:r>
              <a:rPr lang="en-US" sz="2200">
                <a:cs typeface="Arial" panose="020B0604020202020204"/>
              </a:rPr>
              <a:t> H7 Was the Best Solution Due to Its</a:t>
            </a:r>
          </a:p>
          <a:p>
            <a:pPr lvl="1"/>
            <a:r>
              <a:rPr lang="en-US" sz="1800">
                <a:cs typeface="Arial" panose="020B0604020202020204"/>
              </a:rPr>
              <a:t>Network capable: WIFI and Ethernet</a:t>
            </a:r>
          </a:p>
          <a:p>
            <a:pPr lvl="1"/>
            <a:r>
              <a:rPr lang="en-US" sz="1800">
                <a:cs typeface="Arial" panose="020B0604020202020204"/>
              </a:rPr>
              <a:t>Speed: Dual Core &amp; 240 MHz </a:t>
            </a:r>
            <a:r>
              <a:rPr lang="en-US" sz="1800" err="1">
                <a:cs typeface="Arial" panose="020B0604020202020204"/>
              </a:rPr>
              <a:t>Clk</a:t>
            </a:r>
            <a:endParaRPr lang="en-US" sz="1800">
              <a:cs typeface="Arial" panose="020B0604020202020204"/>
            </a:endParaRPr>
          </a:p>
          <a:p>
            <a:pPr lvl="1"/>
            <a:r>
              <a:rPr lang="en-US" sz="1800">
                <a:cs typeface="Arial" panose="020B0604020202020204"/>
              </a:rPr>
              <a:t>Native </a:t>
            </a:r>
            <a:r>
              <a:rPr lang="en-US" sz="1800" err="1">
                <a:cs typeface="Arial" panose="020B0604020202020204"/>
              </a:rPr>
              <a:t>MicroPython</a:t>
            </a:r>
            <a:r>
              <a:rPr lang="en-US" sz="1800">
                <a:cs typeface="Arial" panose="020B0604020202020204"/>
              </a:rPr>
              <a:t> Environment</a:t>
            </a:r>
          </a:p>
        </p:txBody>
      </p:sp>
      <p:sp>
        <p:nvSpPr>
          <p:cNvPr id="8" name="Footer Placeholder 7">
            <a:extLst>
              <a:ext uri="{FF2B5EF4-FFF2-40B4-BE49-F238E27FC236}">
                <a16:creationId xmlns:a16="http://schemas.microsoft.com/office/drawing/2014/main" id="{E2DBA339-AF17-5E64-821E-3AA068D8C27E}"/>
              </a:ext>
            </a:extLst>
          </p:cNvPr>
          <p:cNvSpPr>
            <a:spLocks noGrp="1"/>
          </p:cNvSpPr>
          <p:nvPr>
            <p:ph type="ftr" sz="quarter" idx="11"/>
          </p:nvPr>
        </p:nvSpPr>
        <p:spPr>
          <a:xfrm>
            <a:off x="4038600" y="6201128"/>
            <a:ext cx="4114800" cy="365125"/>
          </a:xfrm>
        </p:spPr>
        <p:txBody>
          <a:bodyPr/>
          <a:lstStyle/>
          <a:p>
            <a:r>
              <a:rPr lang="en-US" b="1">
                <a:solidFill>
                  <a:schemeClr val="tx1"/>
                </a:solidFill>
                <a:cs typeface="Arial"/>
              </a:rPr>
              <a:t>Mark</a:t>
            </a:r>
          </a:p>
        </p:txBody>
      </p:sp>
      <p:sp>
        <p:nvSpPr>
          <p:cNvPr id="5" name="Slide Number Placeholder 4">
            <a:extLst>
              <a:ext uri="{FF2B5EF4-FFF2-40B4-BE49-F238E27FC236}">
                <a16:creationId xmlns:a16="http://schemas.microsoft.com/office/drawing/2014/main" id="{648D19FF-5DC2-505B-0A53-91B0EB5AE5FD}"/>
              </a:ext>
            </a:extLst>
          </p:cNvPr>
          <p:cNvSpPr>
            <a:spLocks noGrp="1"/>
          </p:cNvSpPr>
          <p:nvPr>
            <p:ph type="sldNum" sz="quarter" idx="12"/>
          </p:nvPr>
        </p:nvSpPr>
        <p:spPr/>
        <p:txBody>
          <a:bodyPr/>
          <a:lstStyle/>
          <a:p>
            <a:fld id="{330EA680-D336-4FF7-8B7A-9848BB0A1C32}" type="slidenum">
              <a:rPr lang="en-US" smtClean="0"/>
              <a:t>7</a:t>
            </a:fld>
            <a:endParaRPr lang="en-US"/>
          </a:p>
        </p:txBody>
      </p:sp>
      <p:pic>
        <p:nvPicPr>
          <p:cNvPr id="1026" name="Picture 2" descr="Arduino Portenta H7 - OKdo">
            <a:extLst>
              <a:ext uri="{FF2B5EF4-FFF2-40B4-BE49-F238E27FC236}">
                <a16:creationId xmlns:a16="http://schemas.microsoft.com/office/drawing/2014/main" id="{25475BDA-1246-3333-204B-E8BA37E07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7128" y="967726"/>
            <a:ext cx="5687568" cy="4265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990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CA1AF-49DB-4119-14E9-C1E27CE53FB1}"/>
              </a:ext>
            </a:extLst>
          </p:cNvPr>
          <p:cNvSpPr>
            <a:spLocks noGrp="1"/>
          </p:cNvSpPr>
          <p:nvPr>
            <p:ph type="title"/>
          </p:nvPr>
        </p:nvSpPr>
        <p:spPr>
          <a:xfrm>
            <a:off x="630936" y="640080"/>
            <a:ext cx="4818888" cy="1481328"/>
          </a:xfrm>
        </p:spPr>
        <p:txBody>
          <a:bodyPr anchor="b">
            <a:normAutofit/>
          </a:bodyPr>
          <a:lstStyle/>
          <a:p>
            <a:r>
              <a:rPr lang="en-US" sz="5000"/>
              <a:t>Motor Drive Solution</a:t>
            </a:r>
          </a:p>
        </p:txBody>
      </p:sp>
      <p:sp>
        <p:nvSpPr>
          <p:cNvPr id="15"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0CDF1AC-ECF9-76D5-E3E8-AABCDFC98322}"/>
              </a:ext>
            </a:extLst>
          </p:cNvPr>
          <p:cNvSpPr>
            <a:spLocks noGrp="1"/>
          </p:cNvSpPr>
          <p:nvPr>
            <p:ph idx="1"/>
          </p:nvPr>
        </p:nvSpPr>
        <p:spPr>
          <a:xfrm>
            <a:off x="630936" y="2660904"/>
            <a:ext cx="4818888" cy="3547872"/>
          </a:xfrm>
        </p:spPr>
        <p:txBody>
          <a:bodyPr anchor="t">
            <a:normAutofit/>
          </a:bodyPr>
          <a:lstStyle/>
          <a:p>
            <a:r>
              <a:rPr lang="en-US" sz="2200">
                <a:cs typeface="Arial" panose="020B0604020202020204"/>
              </a:rPr>
              <a:t>Tracker Motor Control </a:t>
            </a:r>
          </a:p>
          <a:p>
            <a:pPr lvl="1"/>
            <a:r>
              <a:rPr lang="en-US" sz="1800">
                <a:cs typeface="Arial" panose="020B0604020202020204"/>
              </a:rPr>
              <a:t>90 VDC</a:t>
            </a:r>
          </a:p>
          <a:p>
            <a:pPr lvl="1"/>
            <a:r>
              <a:rPr lang="en-US" sz="1800">
                <a:cs typeface="Arial" panose="020B0604020202020204"/>
              </a:rPr>
              <a:t>Direction Control</a:t>
            </a:r>
          </a:p>
          <a:p>
            <a:endParaRPr lang="en-US" sz="2200">
              <a:cs typeface="Arial" panose="020B0604020202020204"/>
            </a:endParaRPr>
          </a:p>
          <a:p>
            <a:r>
              <a:rPr lang="en-US" sz="2200">
                <a:cs typeface="Arial" panose="020B0604020202020204"/>
              </a:rPr>
              <a:t>Speed Controller Was Selected Based on</a:t>
            </a:r>
          </a:p>
          <a:p>
            <a:pPr lvl="1"/>
            <a:r>
              <a:rPr lang="en-US" sz="1800">
                <a:cs typeface="Arial" panose="020B0604020202020204"/>
              </a:rPr>
              <a:t>Cost</a:t>
            </a:r>
          </a:p>
          <a:p>
            <a:pPr lvl="1"/>
            <a:r>
              <a:rPr lang="en-US" sz="1800">
                <a:cs typeface="Arial" panose="020B0604020202020204"/>
              </a:rPr>
              <a:t>Implementation Complexity</a:t>
            </a:r>
          </a:p>
          <a:p>
            <a:endParaRPr lang="en-US" sz="2200"/>
          </a:p>
        </p:txBody>
      </p:sp>
      <p:sp>
        <p:nvSpPr>
          <p:cNvPr id="8" name="Footer Placeholder 7">
            <a:extLst>
              <a:ext uri="{FF2B5EF4-FFF2-40B4-BE49-F238E27FC236}">
                <a16:creationId xmlns:a16="http://schemas.microsoft.com/office/drawing/2014/main" id="{92D2348C-A24D-8F29-51DD-22B11092EE6F}"/>
              </a:ext>
            </a:extLst>
          </p:cNvPr>
          <p:cNvSpPr>
            <a:spLocks noGrp="1"/>
          </p:cNvSpPr>
          <p:nvPr>
            <p:ph type="ftr" sz="quarter" idx="11"/>
          </p:nvPr>
        </p:nvSpPr>
        <p:spPr/>
        <p:txBody>
          <a:bodyPr/>
          <a:lstStyle/>
          <a:p>
            <a:r>
              <a:rPr lang="en-US" b="1">
                <a:solidFill>
                  <a:schemeClr val="tx1"/>
                </a:solidFill>
                <a:cs typeface="Arial"/>
              </a:rPr>
              <a:t>Mark</a:t>
            </a:r>
          </a:p>
        </p:txBody>
      </p:sp>
      <p:sp>
        <p:nvSpPr>
          <p:cNvPr id="5" name="Slide Number Placeholder 4">
            <a:extLst>
              <a:ext uri="{FF2B5EF4-FFF2-40B4-BE49-F238E27FC236}">
                <a16:creationId xmlns:a16="http://schemas.microsoft.com/office/drawing/2014/main" id="{5ABDF9C0-5091-80B7-B6E6-D01A72757DB4}"/>
              </a:ext>
            </a:extLst>
          </p:cNvPr>
          <p:cNvSpPr>
            <a:spLocks noGrp="1"/>
          </p:cNvSpPr>
          <p:nvPr>
            <p:ph type="sldNum" sz="quarter" idx="12"/>
          </p:nvPr>
        </p:nvSpPr>
        <p:spPr/>
        <p:txBody>
          <a:bodyPr/>
          <a:lstStyle/>
          <a:p>
            <a:fld id="{330EA680-D336-4FF7-8B7A-9848BB0A1C32}" type="slidenum">
              <a:rPr lang="en-US" smtClean="0"/>
              <a:t>8</a:t>
            </a:fld>
            <a:endParaRPr lang="en-US"/>
          </a:p>
        </p:txBody>
      </p:sp>
      <p:pic>
        <p:nvPicPr>
          <p:cNvPr id="6" name="Picture 6">
            <a:extLst>
              <a:ext uri="{FF2B5EF4-FFF2-40B4-BE49-F238E27FC236}">
                <a16:creationId xmlns:a16="http://schemas.microsoft.com/office/drawing/2014/main" id="{BBE6B245-A108-FBBC-02C4-0785152E865F}"/>
              </a:ext>
            </a:extLst>
          </p:cNvPr>
          <p:cNvPicPr>
            <a:picLocks noChangeAspect="1"/>
          </p:cNvPicPr>
          <p:nvPr/>
        </p:nvPicPr>
        <p:blipFill>
          <a:blip r:embed="rId3"/>
          <a:stretch>
            <a:fillRect/>
          </a:stretch>
        </p:blipFill>
        <p:spPr>
          <a:xfrm>
            <a:off x="6609348" y="1375611"/>
            <a:ext cx="4347410" cy="4334042"/>
          </a:xfrm>
          <a:prstGeom prst="rect">
            <a:avLst/>
          </a:prstGeom>
        </p:spPr>
      </p:pic>
    </p:spTree>
    <p:extLst>
      <p:ext uri="{BB962C8B-B14F-4D97-AF65-F5344CB8AC3E}">
        <p14:creationId xmlns:p14="http://schemas.microsoft.com/office/powerpoint/2010/main" val="756316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97946-F141-1BAD-10A7-B1764C2B4B3F}"/>
              </a:ext>
            </a:extLst>
          </p:cNvPr>
          <p:cNvSpPr>
            <a:spLocks noGrp="1"/>
          </p:cNvSpPr>
          <p:nvPr>
            <p:ph type="title"/>
          </p:nvPr>
        </p:nvSpPr>
        <p:spPr/>
        <p:txBody>
          <a:bodyPr/>
          <a:lstStyle/>
          <a:p>
            <a:r>
              <a:rPr lang="en-US">
                <a:cs typeface="Times New Roman"/>
              </a:rPr>
              <a:t>Bill of Materials</a:t>
            </a:r>
          </a:p>
        </p:txBody>
      </p:sp>
      <p:pic>
        <p:nvPicPr>
          <p:cNvPr id="6" name="Picture 6" descr="Table, Excel&#10;&#10;Description automatically generated">
            <a:extLst>
              <a:ext uri="{FF2B5EF4-FFF2-40B4-BE49-F238E27FC236}">
                <a16:creationId xmlns:a16="http://schemas.microsoft.com/office/drawing/2014/main" id="{50970969-130D-09B4-DEFC-FABE8CDC59C0}"/>
              </a:ext>
            </a:extLst>
          </p:cNvPr>
          <p:cNvPicPr>
            <a:picLocks noGrp="1" noChangeAspect="1"/>
          </p:cNvPicPr>
          <p:nvPr>
            <p:ph idx="1"/>
          </p:nvPr>
        </p:nvPicPr>
        <p:blipFill>
          <a:blip r:embed="rId3"/>
          <a:stretch>
            <a:fillRect/>
          </a:stretch>
        </p:blipFill>
        <p:spPr>
          <a:xfrm>
            <a:off x="220362" y="1899930"/>
            <a:ext cx="11761572" cy="2493376"/>
          </a:xfrm>
        </p:spPr>
      </p:pic>
      <p:sp>
        <p:nvSpPr>
          <p:cNvPr id="4" name="Footer Placeholder 3">
            <a:extLst>
              <a:ext uri="{FF2B5EF4-FFF2-40B4-BE49-F238E27FC236}">
                <a16:creationId xmlns:a16="http://schemas.microsoft.com/office/drawing/2014/main" id="{BD8AE000-83DE-7DA6-411D-63E410FFEB74}"/>
              </a:ext>
            </a:extLst>
          </p:cNvPr>
          <p:cNvSpPr>
            <a:spLocks noGrp="1"/>
          </p:cNvSpPr>
          <p:nvPr>
            <p:ph type="ftr" sz="quarter" idx="11"/>
          </p:nvPr>
        </p:nvSpPr>
        <p:spPr/>
        <p:txBody>
          <a:bodyPr/>
          <a:lstStyle/>
          <a:p>
            <a:r>
              <a:rPr lang="en-US" b="1">
                <a:solidFill>
                  <a:schemeClr val="tx1"/>
                </a:solidFill>
                <a:cs typeface="Arial"/>
              </a:rPr>
              <a:t>Adam</a:t>
            </a:r>
          </a:p>
        </p:txBody>
      </p:sp>
      <p:sp>
        <p:nvSpPr>
          <p:cNvPr id="5" name="Slide Number Placeholder 4">
            <a:extLst>
              <a:ext uri="{FF2B5EF4-FFF2-40B4-BE49-F238E27FC236}">
                <a16:creationId xmlns:a16="http://schemas.microsoft.com/office/drawing/2014/main" id="{1C9A1BB2-741D-15B2-547F-E05BB4EB128B}"/>
              </a:ext>
            </a:extLst>
          </p:cNvPr>
          <p:cNvSpPr>
            <a:spLocks noGrp="1"/>
          </p:cNvSpPr>
          <p:nvPr>
            <p:ph type="sldNum" sz="quarter" idx="12"/>
          </p:nvPr>
        </p:nvSpPr>
        <p:spPr/>
        <p:txBody>
          <a:bodyPr/>
          <a:lstStyle/>
          <a:p>
            <a:fld id="{330EA680-D336-4FF7-8B7A-9848BB0A1C32}" type="slidenum">
              <a:rPr lang="en-US" smtClean="0"/>
              <a:t>9</a:t>
            </a:fld>
            <a:endParaRPr lang="en-US"/>
          </a:p>
        </p:txBody>
      </p:sp>
    </p:spTree>
    <p:extLst>
      <p:ext uri="{BB962C8B-B14F-4D97-AF65-F5344CB8AC3E}">
        <p14:creationId xmlns:p14="http://schemas.microsoft.com/office/powerpoint/2010/main" val="12120104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6bf9cd2-92d2-4c35-8c90-e36be1937b54" xsi:nil="true"/>
    <lcf76f155ced4ddcb4097134ff3c332f xmlns="b6bd4a60-c890-4134-8405-1cb575092a0a">
      <Terms xmlns="http://schemas.microsoft.com/office/infopath/2007/PartnerControls"/>
    </lcf76f155ced4ddcb4097134ff3c332f>
    <SharedWithUsers xmlns="16bf9cd2-92d2-4c35-8c90-e36be1937b54">
      <UserInfo>
        <DisplayName>Abd Arkadan</DisplayName>
        <AccountId>20</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439D69470648E4592FA8C36CD55FCD8" ma:contentTypeVersion="11" ma:contentTypeDescription="Create a new document." ma:contentTypeScope="" ma:versionID="fe4c690792ef926399ffc2374400672e">
  <xsd:schema xmlns:xsd="http://www.w3.org/2001/XMLSchema" xmlns:xs="http://www.w3.org/2001/XMLSchema" xmlns:p="http://schemas.microsoft.com/office/2006/metadata/properties" xmlns:ns2="16bf9cd2-92d2-4c35-8c90-e36be1937b54" xmlns:ns3="b6bd4a60-c890-4134-8405-1cb575092a0a" targetNamespace="http://schemas.microsoft.com/office/2006/metadata/properties" ma:root="true" ma:fieldsID="dd8f7e6895e89aa8fc85174af8be2258" ns2:_="" ns3:_="">
    <xsd:import namespace="16bf9cd2-92d2-4c35-8c90-e36be1937b54"/>
    <xsd:import namespace="b6bd4a60-c890-4134-8405-1cb575092a0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lcf76f155ced4ddcb4097134ff3c332f" minOccurs="0"/>
                <xsd:element ref="ns2:TaxCatchAll" minOccurs="0"/>
                <xsd:element ref="ns3:MediaServiceDateTaken"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bf9cd2-92d2-4c35-8c90-e36be1937b5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c0fe8c03-e2e3-4a0f-98a6-2bb4e17d8074}" ma:internalName="TaxCatchAll" ma:showField="CatchAllData" ma:web="16bf9cd2-92d2-4c35-8c90-e36be1937b5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6bd4a60-c890-4134-8405-1cb575092a0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892c282-ceba-42ac-8ce1-c7c398cdd30b"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7DEB52-834D-47C0-8E8A-6D6E55F4E0EA}">
  <ds:schemaRefs>
    <ds:schemaRef ds:uri="16bf9cd2-92d2-4c35-8c90-e36be1937b54"/>
    <ds:schemaRef ds:uri="b6bd4a60-c890-4134-8405-1cb575092a0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FAD750F-1C01-469E-BF07-E7B40335A9B1}">
  <ds:schemaRefs>
    <ds:schemaRef ds:uri="16bf9cd2-92d2-4c35-8c90-e36be1937b54"/>
    <ds:schemaRef ds:uri="b6bd4a60-c890-4134-8405-1cb575092a0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3931955A-9A26-430B-A3C8-DDA3FA839BB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21</Slides>
  <Notes>19</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Final Design Review</vt:lpstr>
      <vt:lpstr>Problem Statement</vt:lpstr>
      <vt:lpstr>Goals</vt:lpstr>
      <vt:lpstr>Project Requirements</vt:lpstr>
      <vt:lpstr>System Overview (Black Box)</vt:lpstr>
      <vt:lpstr>Initial Design Exploration</vt:lpstr>
      <vt:lpstr>Microcontroller Selection</vt:lpstr>
      <vt:lpstr>Motor Drive Solution</vt:lpstr>
      <vt:lpstr>Bill of Materials</vt:lpstr>
      <vt:lpstr>Circuit Diagram (One Axis)</vt:lpstr>
      <vt:lpstr>Hardware Build-Up</vt:lpstr>
      <vt:lpstr>Test Bed</vt:lpstr>
      <vt:lpstr>Go To Demonstration</vt:lpstr>
      <vt:lpstr>GUI</vt:lpstr>
      <vt:lpstr>API</vt:lpstr>
      <vt:lpstr>API Design Selection</vt:lpstr>
      <vt:lpstr>API Challenges and Successes</vt:lpstr>
      <vt:lpstr>Broader Impacts</vt:lpstr>
      <vt:lpstr>Lessons Learned</vt:lpstr>
      <vt:lpstr>Future Work</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2023-04-18T14:25:46Z</dcterms:created>
  <dcterms:modified xsi:type="dcterms:W3CDTF">2023-05-02T16:27:08Z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0x0101002439D69470648E4592FA8C36CD55FCD8</vt:lpwstr>
  </property>
  <property fmtid="{D5CDD505-2E9C-101B-9397-08002B2CF9AE}" pid="3" name="MediaServiceImageTags">
    <vt:lpwstr/>
  </property>
</Properties>
</file>